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6" r:id="rId5"/>
    <p:sldId id="273" r:id="rId6"/>
    <p:sldId id="278" r:id="rId7"/>
    <p:sldId id="256" r:id="rId8"/>
    <p:sldId id="277" r:id="rId9"/>
    <p:sldId id="257" r:id="rId10"/>
    <p:sldId id="258" r:id="rId11"/>
    <p:sldId id="275" r:id="rId12"/>
    <p:sldId id="279" r:id="rId13"/>
    <p:sldId id="270" r:id="rId14"/>
    <p:sldId id="269" r:id="rId15"/>
  </p:sldIdLst>
  <p:sldSz cx="12192000" cy="6858000"/>
  <p:notesSz cx="6858000" cy="9144000"/>
  <p:defaultTextStyle>
    <a:defPPr rtl="0"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D3721E-7481-40D6-9A30-6CA3080D4C53}" v="100" dt="2025-09-08T10:39:13.668"/>
    <p1510:client id="{859B4215-9FA8-4C32-961F-79906A33E39F}" v="10" dt="2025-09-08T11:15:50.396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3" autoAdjust="0"/>
    <p:restoredTop sz="96408" autoAdjust="0"/>
  </p:normalViewPr>
  <p:slideViewPr>
    <p:cSldViewPr snapToGrid="0" showGuides="1">
      <p:cViewPr varScale="1">
        <p:scale>
          <a:sx n="74" d="100"/>
          <a:sy n="74" d="100"/>
        </p:scale>
        <p:origin x="107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kken, S.N. (Stefan)" userId="903b4dea-249d-455c-ab44-c2340cd6487c" providerId="ADAL" clId="{D423FC58-2F1F-45AA-86B5-F1C93FDE1C33}"/>
    <pc:docChg chg="delSld">
      <pc:chgData name="Kokken, S.N. (Stefan)" userId="903b4dea-249d-455c-ab44-c2340cd6487c" providerId="ADAL" clId="{D423FC58-2F1F-45AA-86B5-F1C93FDE1C33}" dt="2024-09-13T09:13:08.656" v="0" actId="47"/>
      <pc:docMkLst>
        <pc:docMk/>
      </pc:docMkLst>
      <pc:sldChg chg="del">
        <pc:chgData name="Kokken, S.N. (Stefan)" userId="903b4dea-249d-455c-ab44-c2340cd6487c" providerId="ADAL" clId="{D423FC58-2F1F-45AA-86B5-F1C93FDE1C33}" dt="2024-09-13T09:13:08.656" v="0" actId="47"/>
        <pc:sldMkLst>
          <pc:docMk/>
          <pc:sldMk cId="2331461810" sldId="278"/>
        </pc:sldMkLst>
      </pc:sldChg>
    </pc:docChg>
  </pc:docChgLst>
  <pc:docChgLst>
    <pc:chgData name="sytze spierings" userId="b2899d979b3a4129" providerId="LiveId" clId="{859B4215-9FA8-4C32-961F-79906A33E39F}"/>
    <pc:docChg chg="modSld">
      <pc:chgData name="sytze spierings" userId="b2899d979b3a4129" providerId="LiveId" clId="{859B4215-9FA8-4C32-961F-79906A33E39F}" dt="2025-09-08T11:17:01.741" v="62" actId="20577"/>
      <pc:docMkLst>
        <pc:docMk/>
      </pc:docMkLst>
      <pc:sldChg chg="modTransition">
        <pc:chgData name="sytze spierings" userId="b2899d979b3a4129" providerId="LiveId" clId="{859B4215-9FA8-4C32-961F-79906A33E39F}" dt="2025-09-08T11:15:40.461" v="4"/>
        <pc:sldMkLst>
          <pc:docMk/>
          <pc:sldMk cId="3066898593" sldId="257"/>
        </pc:sldMkLst>
      </pc:sldChg>
      <pc:sldChg chg="modTransition">
        <pc:chgData name="sytze spierings" userId="b2899d979b3a4129" providerId="LiveId" clId="{859B4215-9FA8-4C32-961F-79906A33E39F}" dt="2025-09-08T11:15:42.418" v="5"/>
        <pc:sldMkLst>
          <pc:docMk/>
          <pc:sldMk cId="2023535584" sldId="258"/>
        </pc:sldMkLst>
      </pc:sldChg>
      <pc:sldChg chg="modTransition">
        <pc:chgData name="sytze spierings" userId="b2899d979b3a4129" providerId="LiveId" clId="{859B4215-9FA8-4C32-961F-79906A33E39F}" dt="2025-09-08T11:15:14.646" v="0"/>
        <pc:sldMkLst>
          <pc:docMk/>
          <pc:sldMk cId="1650012627" sldId="266"/>
        </pc:sldMkLst>
      </pc:sldChg>
      <pc:sldChg chg="modSp mod modTransition">
        <pc:chgData name="sytze spierings" userId="b2899d979b3a4129" providerId="LiveId" clId="{859B4215-9FA8-4C32-961F-79906A33E39F}" dt="2025-09-08T11:17:01.741" v="62" actId="20577"/>
        <pc:sldMkLst>
          <pc:docMk/>
          <pc:sldMk cId="1316663592" sldId="269"/>
        </pc:sldMkLst>
        <pc:spChg chg="mod">
          <ac:chgData name="sytze spierings" userId="b2899d979b3a4129" providerId="LiveId" clId="{859B4215-9FA8-4C32-961F-79906A33E39F}" dt="2025-09-08T11:16:20.562" v="32" actId="20577"/>
          <ac:spMkLst>
            <pc:docMk/>
            <pc:sldMk cId="1316663592" sldId="269"/>
            <ac:spMk id="3" creationId="{D46DC636-DB75-49A5-B764-91FF21804DA0}"/>
          </ac:spMkLst>
        </pc:spChg>
        <pc:spChg chg="mod">
          <ac:chgData name="sytze spierings" userId="b2899d979b3a4129" providerId="LiveId" clId="{859B4215-9FA8-4C32-961F-79906A33E39F}" dt="2025-09-08T11:16:28.143" v="43" actId="20577"/>
          <ac:spMkLst>
            <pc:docMk/>
            <pc:sldMk cId="1316663592" sldId="269"/>
            <ac:spMk id="5" creationId="{E15085CC-458F-4E9F-AF16-A815111FBF00}"/>
          </ac:spMkLst>
        </pc:spChg>
        <pc:spChg chg="mod">
          <ac:chgData name="sytze spierings" userId="b2899d979b3a4129" providerId="LiveId" clId="{859B4215-9FA8-4C32-961F-79906A33E39F}" dt="2025-09-08T11:17:01.741" v="62" actId="20577"/>
          <ac:spMkLst>
            <pc:docMk/>
            <pc:sldMk cId="1316663592" sldId="269"/>
            <ac:spMk id="7" creationId="{D10F5C8F-9E7F-4E64-9AF6-329D1654118B}"/>
          </ac:spMkLst>
        </pc:spChg>
      </pc:sldChg>
      <pc:sldChg chg="modTransition">
        <pc:chgData name="sytze spierings" userId="b2899d979b3a4129" providerId="LiveId" clId="{859B4215-9FA8-4C32-961F-79906A33E39F}" dt="2025-09-08T11:15:48.587" v="8"/>
        <pc:sldMkLst>
          <pc:docMk/>
          <pc:sldMk cId="2113840733" sldId="270"/>
        </pc:sldMkLst>
      </pc:sldChg>
      <pc:sldChg chg="modTransition">
        <pc:chgData name="sytze spierings" userId="b2899d979b3a4129" providerId="LiveId" clId="{859B4215-9FA8-4C32-961F-79906A33E39F}" dt="2025-09-08T11:15:33.317" v="1"/>
        <pc:sldMkLst>
          <pc:docMk/>
          <pc:sldMk cId="1877774792" sldId="273"/>
        </pc:sldMkLst>
      </pc:sldChg>
      <pc:sldChg chg="modTransition">
        <pc:chgData name="sytze spierings" userId="b2899d979b3a4129" providerId="LiveId" clId="{859B4215-9FA8-4C32-961F-79906A33E39F}" dt="2025-09-08T11:15:44.565" v="6"/>
        <pc:sldMkLst>
          <pc:docMk/>
          <pc:sldMk cId="3042889218" sldId="275"/>
        </pc:sldMkLst>
      </pc:sldChg>
      <pc:sldChg chg="modTransition">
        <pc:chgData name="sytze spierings" userId="b2899d979b3a4129" providerId="LiveId" clId="{859B4215-9FA8-4C32-961F-79906A33E39F}" dt="2025-09-08T11:15:38.210" v="3"/>
        <pc:sldMkLst>
          <pc:docMk/>
          <pc:sldMk cId="2884836513" sldId="277"/>
        </pc:sldMkLst>
      </pc:sldChg>
      <pc:sldChg chg="modTransition">
        <pc:chgData name="sytze spierings" userId="b2899d979b3a4129" providerId="LiveId" clId="{859B4215-9FA8-4C32-961F-79906A33E39F}" dt="2025-09-08T11:15:34.973" v="2"/>
        <pc:sldMkLst>
          <pc:docMk/>
          <pc:sldMk cId="226825136" sldId="278"/>
        </pc:sldMkLst>
      </pc:sldChg>
      <pc:sldChg chg="modTransition">
        <pc:chgData name="sytze spierings" userId="b2899d979b3a4129" providerId="LiveId" clId="{859B4215-9FA8-4C32-961F-79906A33E39F}" dt="2025-09-08T11:15:46.862" v="7"/>
        <pc:sldMkLst>
          <pc:docMk/>
          <pc:sldMk cId="555128044" sldId="279"/>
        </pc:sldMkLst>
      </pc:sldChg>
    </pc:docChg>
  </pc:docChgLst>
  <pc:docChgLst>
    <pc:chgData name="sytze spierings" userId="b2899d979b3a4129" providerId="LiveId" clId="{16D3721E-7481-40D6-9A30-6CA3080D4C53}"/>
    <pc:docChg chg="undo custSel addSld delSld modSld">
      <pc:chgData name="sytze spierings" userId="b2899d979b3a4129" providerId="LiveId" clId="{16D3721E-7481-40D6-9A30-6CA3080D4C53}" dt="2025-09-08T10:40:30.939" v="306" actId="478"/>
      <pc:docMkLst>
        <pc:docMk/>
      </pc:docMkLst>
      <pc:sldChg chg="addSp modSp mod modShow">
        <pc:chgData name="sytze spierings" userId="b2899d979b3a4129" providerId="LiveId" clId="{16D3721E-7481-40D6-9A30-6CA3080D4C53}" dt="2025-09-08T10:31:59.929" v="237" actId="729"/>
        <pc:sldMkLst>
          <pc:docMk/>
          <pc:sldMk cId="2287211883" sldId="256"/>
        </pc:sldMkLst>
        <pc:picChg chg="add mod">
          <ac:chgData name="sytze spierings" userId="b2899d979b3a4129" providerId="LiveId" clId="{16D3721E-7481-40D6-9A30-6CA3080D4C53}" dt="2025-09-08T10:14:25.511" v="25"/>
          <ac:picMkLst>
            <pc:docMk/>
            <pc:sldMk cId="2287211883" sldId="256"/>
            <ac:picMk id="2" creationId="{215CE628-416D-9463-F6EC-4C40ADFCF3A0}"/>
          </ac:picMkLst>
        </pc:picChg>
      </pc:sldChg>
      <pc:sldChg chg="addSp modSp mod">
        <pc:chgData name="sytze spierings" userId="b2899d979b3a4129" providerId="LiveId" clId="{16D3721E-7481-40D6-9A30-6CA3080D4C53}" dt="2025-09-08T10:33:45.607" v="241" actId="14826"/>
        <pc:sldMkLst>
          <pc:docMk/>
          <pc:sldMk cId="3066898593" sldId="257"/>
        </pc:sldMkLst>
        <pc:picChg chg="add mod">
          <ac:chgData name="sytze spierings" userId="b2899d979b3a4129" providerId="LiveId" clId="{16D3721E-7481-40D6-9A30-6CA3080D4C53}" dt="2025-09-08T10:14:29.012" v="27"/>
          <ac:picMkLst>
            <pc:docMk/>
            <pc:sldMk cId="3066898593" sldId="257"/>
            <ac:picMk id="5" creationId="{DA6299B4-B244-3D13-96BA-29FE50C79C39}"/>
          </ac:picMkLst>
        </pc:picChg>
        <pc:picChg chg="mod">
          <ac:chgData name="sytze spierings" userId="b2899d979b3a4129" providerId="LiveId" clId="{16D3721E-7481-40D6-9A30-6CA3080D4C53}" dt="2025-09-08T10:33:45.607" v="241" actId="14826"/>
          <ac:picMkLst>
            <pc:docMk/>
            <pc:sldMk cId="3066898593" sldId="257"/>
            <ac:picMk id="14" creationId="{60E4B91E-CC99-49A7-B26A-644201DA68F5}"/>
          </ac:picMkLst>
        </pc:picChg>
      </pc:sldChg>
      <pc:sldChg chg="addSp modSp mod">
        <pc:chgData name="sytze spierings" userId="b2899d979b3a4129" providerId="LiveId" clId="{16D3721E-7481-40D6-9A30-6CA3080D4C53}" dt="2025-09-08T10:34:33.272" v="243" actId="14826"/>
        <pc:sldMkLst>
          <pc:docMk/>
          <pc:sldMk cId="2023535584" sldId="258"/>
        </pc:sldMkLst>
        <pc:picChg chg="add mod">
          <ac:chgData name="sytze spierings" userId="b2899d979b3a4129" providerId="LiveId" clId="{16D3721E-7481-40D6-9A30-6CA3080D4C53}" dt="2025-09-08T10:14:32.878" v="28"/>
          <ac:picMkLst>
            <pc:docMk/>
            <pc:sldMk cId="2023535584" sldId="258"/>
            <ac:picMk id="6" creationId="{9D9069BA-A985-D15B-06EB-E8DCC6A52B9C}"/>
          </ac:picMkLst>
        </pc:picChg>
        <pc:picChg chg="mod">
          <ac:chgData name="sytze spierings" userId="b2899d979b3a4129" providerId="LiveId" clId="{16D3721E-7481-40D6-9A30-6CA3080D4C53}" dt="2025-09-08T10:34:33.272" v="243" actId="14826"/>
          <ac:picMkLst>
            <pc:docMk/>
            <pc:sldMk cId="2023535584" sldId="258"/>
            <ac:picMk id="14" creationId="{6D2A2984-909C-46E6-BA11-B06EBD98F0D9}"/>
          </ac:picMkLst>
        </pc:picChg>
      </pc:sldChg>
      <pc:sldChg chg="addSp modSp mod">
        <pc:chgData name="sytze spierings" userId="b2899d979b3a4129" providerId="LiveId" clId="{16D3721E-7481-40D6-9A30-6CA3080D4C53}" dt="2025-09-08T10:13:55.991" v="23" actId="1076"/>
        <pc:sldMkLst>
          <pc:docMk/>
          <pc:sldMk cId="1650012627" sldId="266"/>
        </pc:sldMkLst>
        <pc:spChg chg="mod">
          <ac:chgData name="sytze spierings" userId="b2899d979b3a4129" providerId="LiveId" clId="{16D3721E-7481-40D6-9A30-6CA3080D4C53}" dt="2025-09-08T10:11:39.759" v="14" actId="20577"/>
          <ac:spMkLst>
            <pc:docMk/>
            <pc:sldMk cId="1650012627" sldId="266"/>
            <ac:spMk id="6" creationId="{CDD6760C-D868-43F4-99FB-1B78C91F8FE1}"/>
          </ac:spMkLst>
        </pc:spChg>
        <pc:picChg chg="add mod">
          <ac:chgData name="sytze spierings" userId="b2899d979b3a4129" providerId="LiveId" clId="{16D3721E-7481-40D6-9A30-6CA3080D4C53}" dt="2025-09-08T10:13:55.991" v="23" actId="1076"/>
          <ac:picMkLst>
            <pc:docMk/>
            <pc:sldMk cId="1650012627" sldId="266"/>
            <ac:picMk id="5" creationId="{E9F442F5-F084-020D-763D-387F5AA9B6D6}"/>
          </ac:picMkLst>
        </pc:picChg>
      </pc:sldChg>
      <pc:sldChg chg="addSp modSp">
        <pc:chgData name="sytze spierings" userId="b2899d979b3a4129" providerId="LiveId" clId="{16D3721E-7481-40D6-9A30-6CA3080D4C53}" dt="2025-09-08T10:14:37.100" v="31"/>
        <pc:sldMkLst>
          <pc:docMk/>
          <pc:sldMk cId="1316663592" sldId="269"/>
        </pc:sldMkLst>
        <pc:picChg chg="add mod">
          <ac:chgData name="sytze spierings" userId="b2899d979b3a4129" providerId="LiveId" clId="{16D3721E-7481-40D6-9A30-6CA3080D4C53}" dt="2025-09-08T10:14:37.100" v="31"/>
          <ac:picMkLst>
            <pc:docMk/>
            <pc:sldMk cId="1316663592" sldId="269"/>
            <ac:picMk id="8" creationId="{D54C7F00-08CC-87C1-38A1-729D83268C8B}"/>
          </ac:picMkLst>
        </pc:picChg>
      </pc:sldChg>
      <pc:sldChg chg="addSp modSp">
        <pc:chgData name="sytze spierings" userId="b2899d979b3a4129" providerId="LiveId" clId="{16D3721E-7481-40D6-9A30-6CA3080D4C53}" dt="2025-09-08T10:14:35.985" v="30"/>
        <pc:sldMkLst>
          <pc:docMk/>
          <pc:sldMk cId="2113840733" sldId="270"/>
        </pc:sldMkLst>
        <pc:picChg chg="add mod">
          <ac:chgData name="sytze spierings" userId="b2899d979b3a4129" providerId="LiveId" clId="{16D3721E-7481-40D6-9A30-6CA3080D4C53}" dt="2025-09-08T10:14:35.985" v="30"/>
          <ac:picMkLst>
            <pc:docMk/>
            <pc:sldMk cId="2113840733" sldId="270"/>
            <ac:picMk id="3" creationId="{14A2AE27-09D7-6858-E9E0-9DFD88AF663C}"/>
          </ac:picMkLst>
        </pc:picChg>
      </pc:sldChg>
      <pc:sldChg chg="addSp modSp mod modAnim modNotesTx">
        <pc:chgData name="sytze spierings" userId="b2899d979b3a4129" providerId="LiveId" clId="{16D3721E-7481-40D6-9A30-6CA3080D4C53}" dt="2025-09-08T10:28:30.953" v="171" actId="20577"/>
        <pc:sldMkLst>
          <pc:docMk/>
          <pc:sldMk cId="1877774792" sldId="273"/>
        </pc:sldMkLst>
        <pc:picChg chg="add mod">
          <ac:chgData name="sytze spierings" userId="b2899d979b3a4129" providerId="LiveId" clId="{16D3721E-7481-40D6-9A30-6CA3080D4C53}" dt="2025-09-08T10:14:23.596" v="24"/>
          <ac:picMkLst>
            <pc:docMk/>
            <pc:sldMk cId="1877774792" sldId="273"/>
            <ac:picMk id="2" creationId="{1A7F782C-2F67-00EE-5979-1FAC4F78ADD7}"/>
          </ac:picMkLst>
        </pc:picChg>
        <pc:picChg chg="mod">
          <ac:chgData name="sytze spierings" userId="b2899d979b3a4129" providerId="LiveId" clId="{16D3721E-7481-40D6-9A30-6CA3080D4C53}" dt="2025-09-08T10:24:26.955" v="63" actId="1076"/>
          <ac:picMkLst>
            <pc:docMk/>
            <pc:sldMk cId="1877774792" sldId="273"/>
            <ac:picMk id="10" creationId="{729BB40C-9FDB-7C8F-A55F-C4533D9B531A}"/>
          </ac:picMkLst>
        </pc:picChg>
        <pc:picChg chg="mod">
          <ac:chgData name="sytze spierings" userId="b2899d979b3a4129" providerId="LiveId" clId="{16D3721E-7481-40D6-9A30-6CA3080D4C53}" dt="2025-09-08T10:26:34.402" v="69" actId="1076"/>
          <ac:picMkLst>
            <pc:docMk/>
            <pc:sldMk cId="1877774792" sldId="273"/>
            <ac:picMk id="12" creationId="{404F4008-E3DB-97C5-740C-E2A6BC4D57CC}"/>
          </ac:picMkLst>
        </pc:picChg>
      </pc:sldChg>
      <pc:sldChg chg="addSp modSp mod">
        <pc:chgData name="sytze spierings" userId="b2899d979b3a4129" providerId="LiveId" clId="{16D3721E-7481-40D6-9A30-6CA3080D4C53}" dt="2025-09-08T10:34:49.188" v="244" actId="14826"/>
        <pc:sldMkLst>
          <pc:docMk/>
          <pc:sldMk cId="3042889218" sldId="275"/>
        </pc:sldMkLst>
        <pc:picChg chg="add mod">
          <ac:chgData name="sytze spierings" userId="b2899d979b3a4129" providerId="LiveId" clId="{16D3721E-7481-40D6-9A30-6CA3080D4C53}" dt="2025-09-08T10:14:34.484" v="29"/>
          <ac:picMkLst>
            <pc:docMk/>
            <pc:sldMk cId="3042889218" sldId="275"/>
            <ac:picMk id="5" creationId="{94469F7B-F561-C4A2-1F98-AD39BD75AD00}"/>
          </ac:picMkLst>
        </pc:picChg>
        <pc:picChg chg="mod">
          <ac:chgData name="sytze spierings" userId="b2899d979b3a4129" providerId="LiveId" clId="{16D3721E-7481-40D6-9A30-6CA3080D4C53}" dt="2025-09-08T10:34:49.188" v="244" actId="14826"/>
          <ac:picMkLst>
            <pc:docMk/>
            <pc:sldMk cId="3042889218" sldId="275"/>
            <ac:picMk id="14" creationId="{60E4B91E-CC99-49A7-B26A-644201DA68F5}"/>
          </ac:picMkLst>
        </pc:picChg>
        <pc:picChg chg="add">
          <ac:chgData name="sytze spierings" userId="b2899d979b3a4129" providerId="LiveId" clId="{16D3721E-7481-40D6-9A30-6CA3080D4C53}" dt="2025-09-08T10:33:00.891" v="239"/>
          <ac:picMkLst>
            <pc:docMk/>
            <pc:sldMk cId="3042889218" sldId="275"/>
            <ac:picMk id="1026" creationId="{76F876FA-8616-BB8B-F0EC-CF4C5B4A5966}"/>
          </ac:picMkLst>
        </pc:picChg>
      </pc:sldChg>
      <pc:sldChg chg="addSp modSp">
        <pc:chgData name="sytze spierings" userId="b2899d979b3a4129" providerId="LiveId" clId="{16D3721E-7481-40D6-9A30-6CA3080D4C53}" dt="2025-09-08T10:14:27.248" v="26"/>
        <pc:sldMkLst>
          <pc:docMk/>
          <pc:sldMk cId="2884836513" sldId="277"/>
        </pc:sldMkLst>
        <pc:picChg chg="add mod">
          <ac:chgData name="sytze spierings" userId="b2899d979b3a4129" providerId="LiveId" clId="{16D3721E-7481-40D6-9A30-6CA3080D4C53}" dt="2025-09-08T10:14:27.248" v="26"/>
          <ac:picMkLst>
            <pc:docMk/>
            <pc:sldMk cId="2884836513" sldId="277"/>
            <ac:picMk id="2" creationId="{CA71515D-0618-95E7-F85C-B8DB0809A66B}"/>
          </ac:picMkLst>
        </pc:picChg>
      </pc:sldChg>
      <pc:sldChg chg="addSp delSp modSp new mod modClrScheme chgLayout">
        <pc:chgData name="sytze spierings" userId="b2899d979b3a4129" providerId="LiveId" clId="{16D3721E-7481-40D6-9A30-6CA3080D4C53}" dt="2025-09-08T10:32:08.340" v="238"/>
        <pc:sldMkLst>
          <pc:docMk/>
          <pc:sldMk cId="226825136" sldId="278"/>
        </pc:sldMkLst>
        <pc:spChg chg="mod ord">
          <ac:chgData name="sytze spierings" userId="b2899d979b3a4129" providerId="LiveId" clId="{16D3721E-7481-40D6-9A30-6CA3080D4C53}" dt="2025-09-08T10:30:02.214" v="173" actId="700"/>
          <ac:spMkLst>
            <pc:docMk/>
            <pc:sldMk cId="226825136" sldId="278"/>
            <ac:spMk id="2" creationId="{CC5B58A5-7807-EFED-56AD-D2B27B051810}"/>
          </ac:spMkLst>
        </pc:spChg>
        <pc:spChg chg="mod ord">
          <ac:chgData name="sytze spierings" userId="b2899d979b3a4129" providerId="LiveId" clId="{16D3721E-7481-40D6-9A30-6CA3080D4C53}" dt="2025-09-08T10:30:02.214" v="173" actId="700"/>
          <ac:spMkLst>
            <pc:docMk/>
            <pc:sldMk cId="226825136" sldId="278"/>
            <ac:spMk id="3" creationId="{67785E89-B8C7-0AB8-9974-0E8BD5424EBC}"/>
          </ac:spMkLst>
        </pc:spChg>
        <pc:spChg chg="add mod ord">
          <ac:chgData name="sytze spierings" userId="b2899d979b3a4129" providerId="LiveId" clId="{16D3721E-7481-40D6-9A30-6CA3080D4C53}" dt="2025-09-08T10:30:15.459" v="184" actId="20577"/>
          <ac:spMkLst>
            <pc:docMk/>
            <pc:sldMk cId="226825136" sldId="278"/>
            <ac:spMk id="4" creationId="{2A2EE847-157C-E1AE-BA82-445A095C459E}"/>
          </ac:spMkLst>
        </pc:spChg>
        <pc:spChg chg="add del mod ord">
          <ac:chgData name="sytze spierings" userId="b2899d979b3a4129" providerId="LiveId" clId="{16D3721E-7481-40D6-9A30-6CA3080D4C53}" dt="2025-09-08T10:30:52.780" v="185" actId="1032"/>
          <ac:spMkLst>
            <pc:docMk/>
            <pc:sldMk cId="226825136" sldId="278"/>
            <ac:spMk id="5" creationId="{7E1FD13B-BDBD-D847-DC0E-AC92EAA29BEA}"/>
          </ac:spMkLst>
        </pc:spChg>
        <pc:graphicFrameChg chg="add mod modGraphic">
          <ac:chgData name="sytze spierings" userId="b2899d979b3a4129" providerId="LiveId" clId="{16D3721E-7481-40D6-9A30-6CA3080D4C53}" dt="2025-09-08T10:31:43.038" v="236" actId="20577"/>
          <ac:graphicFrameMkLst>
            <pc:docMk/>
            <pc:sldMk cId="226825136" sldId="278"/>
            <ac:graphicFrameMk id="6" creationId="{9E14F7DD-91C3-541D-5E94-00FDBA7278BF}"/>
          </ac:graphicFrameMkLst>
        </pc:graphicFrameChg>
        <pc:picChg chg="add mod">
          <ac:chgData name="sytze spierings" userId="b2899d979b3a4129" providerId="LiveId" clId="{16D3721E-7481-40D6-9A30-6CA3080D4C53}" dt="2025-09-08T10:32:08.340" v="238"/>
          <ac:picMkLst>
            <pc:docMk/>
            <pc:sldMk cId="226825136" sldId="278"/>
            <ac:picMk id="7" creationId="{8FB733E4-D0E6-C71B-9385-8E07321901B0}"/>
          </ac:picMkLst>
        </pc:picChg>
      </pc:sldChg>
      <pc:sldChg chg="addSp delSp modSp new mod setBg modClrScheme delAnim modAnim chgLayout">
        <pc:chgData name="sytze spierings" userId="b2899d979b3a4129" providerId="LiveId" clId="{16D3721E-7481-40D6-9A30-6CA3080D4C53}" dt="2025-09-08T10:40:30.939" v="306" actId="478"/>
        <pc:sldMkLst>
          <pc:docMk/>
          <pc:sldMk cId="555128044" sldId="279"/>
        </pc:sldMkLst>
        <pc:spChg chg="del">
          <ac:chgData name="sytze spierings" userId="b2899d979b3a4129" providerId="LiveId" clId="{16D3721E-7481-40D6-9A30-6CA3080D4C53}" dt="2025-09-08T10:37:08.349" v="259" actId="478"/>
          <ac:spMkLst>
            <pc:docMk/>
            <pc:sldMk cId="555128044" sldId="279"/>
            <ac:spMk id="2" creationId="{E9413010-84AE-ECB8-A410-781980CAEC92}"/>
          </ac:spMkLst>
        </pc:spChg>
        <pc:spChg chg="del">
          <ac:chgData name="sytze spierings" userId="b2899d979b3a4129" providerId="LiveId" clId="{16D3721E-7481-40D6-9A30-6CA3080D4C53}" dt="2025-09-08T10:37:04.143" v="257" actId="478"/>
          <ac:spMkLst>
            <pc:docMk/>
            <pc:sldMk cId="555128044" sldId="279"/>
            <ac:spMk id="3" creationId="{04EBCCF7-DB75-D79D-BC8E-1F7371C0414B}"/>
          </ac:spMkLst>
        </pc:spChg>
        <pc:spChg chg="del">
          <ac:chgData name="sytze spierings" userId="b2899d979b3a4129" providerId="LiveId" clId="{16D3721E-7481-40D6-9A30-6CA3080D4C53}" dt="2025-09-08T10:37:10.151" v="260" actId="478"/>
          <ac:spMkLst>
            <pc:docMk/>
            <pc:sldMk cId="555128044" sldId="279"/>
            <ac:spMk id="4" creationId="{BD8B6453-1FA7-D807-B22C-E35160E13FBC}"/>
          </ac:spMkLst>
        </pc:spChg>
        <pc:spChg chg="del mod">
          <ac:chgData name="sytze spierings" userId="b2899d979b3a4129" providerId="LiveId" clId="{16D3721E-7481-40D6-9A30-6CA3080D4C53}" dt="2025-09-08T10:37:11.435" v="262" actId="478"/>
          <ac:spMkLst>
            <pc:docMk/>
            <pc:sldMk cId="555128044" sldId="279"/>
            <ac:spMk id="5" creationId="{FB15F918-7F26-45E4-7BF2-4C8EE3E6E198}"/>
          </ac:spMkLst>
        </pc:spChg>
        <pc:spChg chg="del">
          <ac:chgData name="sytze spierings" userId="b2899d979b3a4129" providerId="LiveId" clId="{16D3721E-7481-40D6-9A30-6CA3080D4C53}" dt="2025-09-08T10:37:06.572" v="258" actId="478"/>
          <ac:spMkLst>
            <pc:docMk/>
            <pc:sldMk cId="555128044" sldId="279"/>
            <ac:spMk id="6" creationId="{63935AC9-ADC7-CC64-D599-EF60E8545FE8}"/>
          </ac:spMkLst>
        </pc:spChg>
        <pc:spChg chg="del">
          <ac:chgData name="sytze spierings" userId="b2899d979b3a4129" providerId="LiveId" clId="{16D3721E-7481-40D6-9A30-6CA3080D4C53}" dt="2025-09-08T10:36:59.629" v="255" actId="478"/>
          <ac:spMkLst>
            <pc:docMk/>
            <pc:sldMk cId="555128044" sldId="279"/>
            <ac:spMk id="7" creationId="{0AEF2E55-E543-3269-3E00-FE32351A63B3}"/>
          </ac:spMkLst>
        </pc:spChg>
        <pc:spChg chg="add mod">
          <ac:chgData name="sytze spierings" userId="b2899d979b3a4129" providerId="LiveId" clId="{16D3721E-7481-40D6-9A30-6CA3080D4C53}" dt="2025-09-08T10:40:22.262" v="303" actId="20577"/>
          <ac:spMkLst>
            <pc:docMk/>
            <pc:sldMk cId="555128044" sldId="279"/>
            <ac:spMk id="14" creationId="{407D9926-33BD-E101-23F1-57D0CF11D4EB}"/>
          </ac:spMkLst>
        </pc:spChg>
        <pc:spChg chg="add del mod">
          <ac:chgData name="sytze spierings" userId="b2899d979b3a4129" providerId="LiveId" clId="{16D3721E-7481-40D6-9A30-6CA3080D4C53}" dt="2025-09-08T10:40:30.939" v="306" actId="478"/>
          <ac:spMkLst>
            <pc:docMk/>
            <pc:sldMk cId="555128044" sldId="279"/>
            <ac:spMk id="16" creationId="{0E11BB87-CAB2-1856-8447-564E167CEF81}"/>
          </ac:spMkLst>
        </pc:spChg>
        <pc:spChg chg="add mod">
          <ac:chgData name="sytze spierings" userId="b2899d979b3a4129" providerId="LiveId" clId="{16D3721E-7481-40D6-9A30-6CA3080D4C53}" dt="2025-09-08T10:40:07.180" v="285" actId="26606"/>
          <ac:spMkLst>
            <pc:docMk/>
            <pc:sldMk cId="555128044" sldId="279"/>
            <ac:spMk id="18" creationId="{4551B43B-68A6-CF29-C31E-DDFEF5AD76D0}"/>
          </ac:spMkLst>
        </pc:spChg>
        <pc:spChg chg="add del mod">
          <ac:chgData name="sytze spierings" userId="b2899d979b3a4129" providerId="LiveId" clId="{16D3721E-7481-40D6-9A30-6CA3080D4C53}" dt="2025-09-08T10:40:27.302" v="304" actId="478"/>
          <ac:spMkLst>
            <pc:docMk/>
            <pc:sldMk cId="555128044" sldId="279"/>
            <ac:spMk id="20" creationId="{E4A928EA-6C6A-7F8A-075C-F5636DB5CFB5}"/>
          </ac:spMkLst>
        </pc:spChg>
        <pc:picChg chg="add del mod ord">
          <ac:chgData name="sytze spierings" userId="b2899d979b3a4129" providerId="LiveId" clId="{16D3721E-7481-40D6-9A30-6CA3080D4C53}" dt="2025-09-08T10:37:01.240" v="256" actId="478"/>
          <ac:picMkLst>
            <pc:docMk/>
            <pc:sldMk cId="555128044" sldId="279"/>
            <ac:picMk id="8" creationId="{3660590C-51E6-A865-D473-3281C7EF0685}"/>
          </ac:picMkLst>
        </pc:picChg>
        <pc:picChg chg="add mod">
          <ac:chgData name="sytze spierings" userId="b2899d979b3a4129" providerId="LiveId" clId="{16D3721E-7481-40D6-9A30-6CA3080D4C53}" dt="2025-09-08T10:40:07.180" v="285" actId="26606"/>
          <ac:picMkLst>
            <pc:docMk/>
            <pc:sldMk cId="555128044" sldId="279"/>
            <ac:picMk id="9" creationId="{C6B1D5E7-B1FA-47A8-98F8-FC83BCBAB5A2}"/>
          </ac:picMkLst>
        </pc:picChg>
      </pc:sldChg>
      <pc:sldChg chg="new del">
        <pc:chgData name="sytze spierings" userId="b2899d979b3a4129" providerId="LiveId" clId="{16D3721E-7481-40D6-9A30-6CA3080D4C53}" dt="2025-09-08T10:37:43.267" v="265" actId="47"/>
        <pc:sldMkLst>
          <pc:docMk/>
          <pc:sldMk cId="1111738152" sldId="280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2EBD56-611D-4AB3-9305-CD4983D41DF6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C50A3D44-A5D5-4A15-97A6-E2FF09E3504B}">
      <dgm:prSet phldrT="[Tekst]"/>
      <dgm:spPr/>
      <dgm:t>
        <a:bodyPr/>
        <a:lstStyle/>
        <a:p>
          <a:r>
            <a:rPr lang="nl-NL" dirty="0"/>
            <a:t>Amsterdam</a:t>
          </a:r>
        </a:p>
      </dgm:t>
    </dgm:pt>
    <dgm:pt modelId="{C3E01070-835F-4B12-A5F7-B4429FA393BE}" type="parTrans" cxnId="{CF28AA07-2CBD-44A3-AEEC-438B5106072B}">
      <dgm:prSet/>
      <dgm:spPr/>
      <dgm:t>
        <a:bodyPr/>
        <a:lstStyle/>
        <a:p>
          <a:endParaRPr lang="nl-NL"/>
        </a:p>
      </dgm:t>
    </dgm:pt>
    <dgm:pt modelId="{18598005-1904-4FA6-BD4D-D976EC27DC3E}" type="sibTrans" cxnId="{CF28AA07-2CBD-44A3-AEEC-438B5106072B}">
      <dgm:prSet/>
      <dgm:spPr/>
      <dgm:t>
        <a:bodyPr/>
        <a:lstStyle/>
        <a:p>
          <a:endParaRPr lang="nl-NL"/>
        </a:p>
      </dgm:t>
    </dgm:pt>
    <dgm:pt modelId="{5E52E3EA-6E80-413E-A248-1E0C70394AE6}">
      <dgm:prSet phldrT="[Tekst]"/>
      <dgm:spPr/>
      <dgm:t>
        <a:bodyPr/>
        <a:lstStyle/>
        <a:p>
          <a:r>
            <a:rPr lang="nl-NL" dirty="0"/>
            <a:t>Warschau</a:t>
          </a:r>
        </a:p>
      </dgm:t>
    </dgm:pt>
    <dgm:pt modelId="{C5BA0B94-5718-4DB9-99AC-F76B8CDF1F7E}" type="parTrans" cxnId="{25B08467-0A39-4B12-8461-466E8F2F0BAD}">
      <dgm:prSet/>
      <dgm:spPr/>
      <dgm:t>
        <a:bodyPr/>
        <a:lstStyle/>
        <a:p>
          <a:endParaRPr lang="nl-NL"/>
        </a:p>
      </dgm:t>
    </dgm:pt>
    <dgm:pt modelId="{BD07D7FA-3ADB-49E0-B52D-6371476023F4}" type="sibTrans" cxnId="{25B08467-0A39-4B12-8461-466E8F2F0BAD}">
      <dgm:prSet/>
      <dgm:spPr/>
      <dgm:t>
        <a:bodyPr/>
        <a:lstStyle/>
        <a:p>
          <a:endParaRPr lang="nl-NL"/>
        </a:p>
      </dgm:t>
    </dgm:pt>
    <dgm:pt modelId="{AD97E887-553A-4E00-9C52-640523C9DE9A}">
      <dgm:prSet phldrT="[Tekst]"/>
      <dgm:spPr/>
      <dgm:t>
        <a:bodyPr/>
        <a:lstStyle/>
        <a:p>
          <a:r>
            <a:rPr lang="nl-NL" dirty="0"/>
            <a:t>Minsk</a:t>
          </a:r>
        </a:p>
      </dgm:t>
    </dgm:pt>
    <dgm:pt modelId="{74E845E0-91B1-497E-8DA0-A9100895226D}" type="parTrans" cxnId="{64533062-3C7B-4BD4-9345-EEB75919A890}">
      <dgm:prSet/>
      <dgm:spPr/>
      <dgm:t>
        <a:bodyPr/>
        <a:lstStyle/>
        <a:p>
          <a:endParaRPr lang="nl-NL"/>
        </a:p>
      </dgm:t>
    </dgm:pt>
    <dgm:pt modelId="{5C3D29F3-2F66-4446-A03B-7D97C2034747}" type="sibTrans" cxnId="{64533062-3C7B-4BD4-9345-EEB75919A890}">
      <dgm:prSet/>
      <dgm:spPr/>
      <dgm:t>
        <a:bodyPr/>
        <a:lstStyle/>
        <a:p>
          <a:endParaRPr lang="nl-NL"/>
        </a:p>
      </dgm:t>
    </dgm:pt>
    <dgm:pt modelId="{C6037697-8C00-4DD0-A225-6249F2F40537}">
      <dgm:prSet phldrT="[Tekst]"/>
      <dgm:spPr/>
      <dgm:t>
        <a:bodyPr/>
        <a:lstStyle/>
        <a:p>
          <a:r>
            <a:rPr lang="nl-NL" dirty="0"/>
            <a:t>Kiev</a:t>
          </a:r>
        </a:p>
      </dgm:t>
    </dgm:pt>
    <dgm:pt modelId="{74B83BA8-30B0-41E3-B78F-E26B284E57BE}" type="parTrans" cxnId="{D6B18D93-3397-4385-B394-4FB867A2D6C9}">
      <dgm:prSet/>
      <dgm:spPr/>
      <dgm:t>
        <a:bodyPr/>
        <a:lstStyle/>
        <a:p>
          <a:endParaRPr lang="nl-NL"/>
        </a:p>
      </dgm:t>
    </dgm:pt>
    <dgm:pt modelId="{C6F7DF0C-9FF6-4129-9F15-9B4A5A790A8D}" type="sibTrans" cxnId="{D6B18D93-3397-4385-B394-4FB867A2D6C9}">
      <dgm:prSet/>
      <dgm:spPr/>
      <dgm:t>
        <a:bodyPr/>
        <a:lstStyle/>
        <a:p>
          <a:endParaRPr lang="nl-NL"/>
        </a:p>
      </dgm:t>
    </dgm:pt>
    <dgm:pt modelId="{8FCD09EC-7496-4A21-BD93-3F56DCD4BAE7}">
      <dgm:prSet phldrT="[Tekst]"/>
      <dgm:spPr/>
      <dgm:t>
        <a:bodyPr/>
        <a:lstStyle/>
        <a:p>
          <a:r>
            <a:rPr lang="nl-NL" dirty="0"/>
            <a:t>Belgrado</a:t>
          </a:r>
        </a:p>
      </dgm:t>
    </dgm:pt>
    <dgm:pt modelId="{A70E60C0-0C11-4C1B-AD74-6188B1A54EF3}" type="parTrans" cxnId="{E0619DE0-04CC-4105-ABEF-579919D32F7C}">
      <dgm:prSet/>
      <dgm:spPr/>
      <dgm:t>
        <a:bodyPr/>
        <a:lstStyle/>
        <a:p>
          <a:endParaRPr lang="nl-NL"/>
        </a:p>
      </dgm:t>
    </dgm:pt>
    <dgm:pt modelId="{1E98C7DA-E1BB-4B1C-A2BB-CCF3DB5235E8}" type="sibTrans" cxnId="{E0619DE0-04CC-4105-ABEF-579919D32F7C}">
      <dgm:prSet/>
      <dgm:spPr/>
      <dgm:t>
        <a:bodyPr/>
        <a:lstStyle/>
        <a:p>
          <a:endParaRPr lang="nl-NL"/>
        </a:p>
      </dgm:t>
    </dgm:pt>
    <dgm:pt modelId="{B5B60E1A-7D5A-4C58-8EB5-5160268F6A44}">
      <dgm:prSet phldrT="[Tekst]"/>
      <dgm:spPr/>
      <dgm:t>
        <a:bodyPr/>
        <a:lstStyle/>
        <a:p>
          <a:r>
            <a:rPr lang="nl-NL" dirty="0"/>
            <a:t>Wenen</a:t>
          </a:r>
        </a:p>
      </dgm:t>
    </dgm:pt>
    <dgm:pt modelId="{965E12D9-39DE-4023-93BD-3153215A9EFF}" type="parTrans" cxnId="{1405EFF9-0309-47A5-942F-B7B01B2D724E}">
      <dgm:prSet/>
      <dgm:spPr/>
    </dgm:pt>
    <dgm:pt modelId="{E62D88C3-5DCD-4692-B054-12F88083A6F4}" type="sibTrans" cxnId="{1405EFF9-0309-47A5-942F-B7B01B2D724E}">
      <dgm:prSet/>
      <dgm:spPr/>
      <dgm:t>
        <a:bodyPr/>
        <a:lstStyle/>
        <a:p>
          <a:endParaRPr lang="nl-NL"/>
        </a:p>
      </dgm:t>
    </dgm:pt>
    <dgm:pt modelId="{3A588E46-2A2C-4DE1-B656-DE821CFD1D28}">
      <dgm:prSet phldrT="[Tekst]"/>
      <dgm:spPr/>
      <dgm:t>
        <a:bodyPr/>
        <a:lstStyle/>
        <a:p>
          <a:r>
            <a:rPr lang="nl-NL" dirty="0"/>
            <a:t>Parijs</a:t>
          </a:r>
        </a:p>
      </dgm:t>
    </dgm:pt>
    <dgm:pt modelId="{C8D94B11-24F3-4D1C-B0ED-C6E6E0A93DC8}" type="parTrans" cxnId="{0CFEA4B4-74FE-4D3E-B26F-B18765C0A81F}">
      <dgm:prSet/>
      <dgm:spPr/>
    </dgm:pt>
    <dgm:pt modelId="{274B9491-FF4D-4BFB-95EA-03B43FF654E3}" type="sibTrans" cxnId="{0CFEA4B4-74FE-4D3E-B26F-B18765C0A81F}">
      <dgm:prSet/>
      <dgm:spPr/>
      <dgm:t>
        <a:bodyPr/>
        <a:lstStyle/>
        <a:p>
          <a:endParaRPr lang="nl-NL"/>
        </a:p>
      </dgm:t>
    </dgm:pt>
    <dgm:pt modelId="{AC41D254-AF71-4268-8887-CEFE0F294B7F}" type="pres">
      <dgm:prSet presAssocID="{452EBD56-611D-4AB3-9305-CD4983D41DF6}" presName="cycle" presStyleCnt="0">
        <dgm:presLayoutVars>
          <dgm:dir/>
          <dgm:resizeHandles val="exact"/>
        </dgm:presLayoutVars>
      </dgm:prSet>
      <dgm:spPr/>
    </dgm:pt>
    <dgm:pt modelId="{60152BB4-7955-4A65-89A4-46B25F185403}" type="pres">
      <dgm:prSet presAssocID="{C50A3D44-A5D5-4A15-97A6-E2FF09E3504B}" presName="node" presStyleLbl="node1" presStyleIdx="0" presStyleCnt="7">
        <dgm:presLayoutVars>
          <dgm:bulletEnabled val="1"/>
        </dgm:presLayoutVars>
      </dgm:prSet>
      <dgm:spPr/>
    </dgm:pt>
    <dgm:pt modelId="{CFA7EE79-90DB-4EBC-ACAE-2C845ABCBA79}" type="pres">
      <dgm:prSet presAssocID="{18598005-1904-4FA6-BD4D-D976EC27DC3E}" presName="sibTrans" presStyleLbl="sibTrans2D1" presStyleIdx="0" presStyleCnt="7"/>
      <dgm:spPr/>
    </dgm:pt>
    <dgm:pt modelId="{A3E80DE5-4282-447C-9718-7C2FDBD79142}" type="pres">
      <dgm:prSet presAssocID="{18598005-1904-4FA6-BD4D-D976EC27DC3E}" presName="connectorText" presStyleLbl="sibTrans2D1" presStyleIdx="0" presStyleCnt="7"/>
      <dgm:spPr/>
    </dgm:pt>
    <dgm:pt modelId="{C52BEAF5-33B9-44BC-A450-84B949D643E5}" type="pres">
      <dgm:prSet presAssocID="{5E52E3EA-6E80-413E-A248-1E0C70394AE6}" presName="node" presStyleLbl="node1" presStyleIdx="1" presStyleCnt="7">
        <dgm:presLayoutVars>
          <dgm:bulletEnabled val="1"/>
        </dgm:presLayoutVars>
      </dgm:prSet>
      <dgm:spPr/>
    </dgm:pt>
    <dgm:pt modelId="{596E2246-D5E3-44F9-A78D-BE29D1482386}" type="pres">
      <dgm:prSet presAssocID="{BD07D7FA-3ADB-49E0-B52D-6371476023F4}" presName="sibTrans" presStyleLbl="sibTrans2D1" presStyleIdx="1" presStyleCnt="7"/>
      <dgm:spPr/>
    </dgm:pt>
    <dgm:pt modelId="{1C1BC928-1ECE-4E87-8360-0B12DBF2AFBE}" type="pres">
      <dgm:prSet presAssocID="{BD07D7FA-3ADB-49E0-B52D-6371476023F4}" presName="connectorText" presStyleLbl="sibTrans2D1" presStyleIdx="1" presStyleCnt="7"/>
      <dgm:spPr/>
    </dgm:pt>
    <dgm:pt modelId="{BF195723-74F8-4369-94CF-5804B5AB2CB4}" type="pres">
      <dgm:prSet presAssocID="{AD97E887-553A-4E00-9C52-640523C9DE9A}" presName="node" presStyleLbl="node1" presStyleIdx="2" presStyleCnt="7">
        <dgm:presLayoutVars>
          <dgm:bulletEnabled val="1"/>
        </dgm:presLayoutVars>
      </dgm:prSet>
      <dgm:spPr/>
    </dgm:pt>
    <dgm:pt modelId="{BDACE063-8E08-4689-88EC-DFFB833A46FB}" type="pres">
      <dgm:prSet presAssocID="{5C3D29F3-2F66-4446-A03B-7D97C2034747}" presName="sibTrans" presStyleLbl="sibTrans2D1" presStyleIdx="2" presStyleCnt="7"/>
      <dgm:spPr/>
    </dgm:pt>
    <dgm:pt modelId="{D72CF703-4A7F-41E4-A2A1-26E0AEC6A403}" type="pres">
      <dgm:prSet presAssocID="{5C3D29F3-2F66-4446-A03B-7D97C2034747}" presName="connectorText" presStyleLbl="sibTrans2D1" presStyleIdx="2" presStyleCnt="7"/>
      <dgm:spPr/>
    </dgm:pt>
    <dgm:pt modelId="{523A6073-C4A3-45D0-B091-E32584842DDC}" type="pres">
      <dgm:prSet presAssocID="{C6037697-8C00-4DD0-A225-6249F2F40537}" presName="node" presStyleLbl="node1" presStyleIdx="3" presStyleCnt="7">
        <dgm:presLayoutVars>
          <dgm:bulletEnabled val="1"/>
        </dgm:presLayoutVars>
      </dgm:prSet>
      <dgm:spPr/>
    </dgm:pt>
    <dgm:pt modelId="{AD7495C1-B45D-4FE9-BE66-6AF0D0A12EB5}" type="pres">
      <dgm:prSet presAssocID="{C6F7DF0C-9FF6-4129-9F15-9B4A5A790A8D}" presName="sibTrans" presStyleLbl="sibTrans2D1" presStyleIdx="3" presStyleCnt="7"/>
      <dgm:spPr/>
    </dgm:pt>
    <dgm:pt modelId="{67FCD795-F5B8-463F-B5E8-2913453B3F96}" type="pres">
      <dgm:prSet presAssocID="{C6F7DF0C-9FF6-4129-9F15-9B4A5A790A8D}" presName="connectorText" presStyleLbl="sibTrans2D1" presStyleIdx="3" presStyleCnt="7"/>
      <dgm:spPr/>
    </dgm:pt>
    <dgm:pt modelId="{D53EA964-85FE-4ADA-87E7-95AA6C5D83F4}" type="pres">
      <dgm:prSet presAssocID="{8FCD09EC-7496-4A21-BD93-3F56DCD4BAE7}" presName="node" presStyleLbl="node1" presStyleIdx="4" presStyleCnt="7">
        <dgm:presLayoutVars>
          <dgm:bulletEnabled val="1"/>
        </dgm:presLayoutVars>
      </dgm:prSet>
      <dgm:spPr/>
    </dgm:pt>
    <dgm:pt modelId="{06F3601C-AFD3-442D-90EF-30619B7E34BE}" type="pres">
      <dgm:prSet presAssocID="{1E98C7DA-E1BB-4B1C-A2BB-CCF3DB5235E8}" presName="sibTrans" presStyleLbl="sibTrans2D1" presStyleIdx="4" presStyleCnt="7"/>
      <dgm:spPr/>
    </dgm:pt>
    <dgm:pt modelId="{5C049B86-B30F-43D5-BFA9-1F53D7C30D83}" type="pres">
      <dgm:prSet presAssocID="{1E98C7DA-E1BB-4B1C-A2BB-CCF3DB5235E8}" presName="connectorText" presStyleLbl="sibTrans2D1" presStyleIdx="4" presStyleCnt="7"/>
      <dgm:spPr/>
    </dgm:pt>
    <dgm:pt modelId="{E5F33114-08E4-4942-91D0-275F78115E20}" type="pres">
      <dgm:prSet presAssocID="{B5B60E1A-7D5A-4C58-8EB5-5160268F6A44}" presName="node" presStyleLbl="node1" presStyleIdx="5" presStyleCnt="7">
        <dgm:presLayoutVars>
          <dgm:bulletEnabled val="1"/>
        </dgm:presLayoutVars>
      </dgm:prSet>
      <dgm:spPr/>
    </dgm:pt>
    <dgm:pt modelId="{4D9D2B23-1701-4764-8571-6D1C81F1B9C2}" type="pres">
      <dgm:prSet presAssocID="{E62D88C3-5DCD-4692-B054-12F88083A6F4}" presName="sibTrans" presStyleLbl="sibTrans2D1" presStyleIdx="5" presStyleCnt="7"/>
      <dgm:spPr/>
    </dgm:pt>
    <dgm:pt modelId="{3B512A44-8E61-41B1-B1F6-2F3F3DF9DC37}" type="pres">
      <dgm:prSet presAssocID="{E62D88C3-5DCD-4692-B054-12F88083A6F4}" presName="connectorText" presStyleLbl="sibTrans2D1" presStyleIdx="5" presStyleCnt="7"/>
      <dgm:spPr/>
    </dgm:pt>
    <dgm:pt modelId="{5C46A38C-4295-4B45-A88B-F85C4316A4BC}" type="pres">
      <dgm:prSet presAssocID="{3A588E46-2A2C-4DE1-B656-DE821CFD1D28}" presName="node" presStyleLbl="node1" presStyleIdx="6" presStyleCnt="7">
        <dgm:presLayoutVars>
          <dgm:bulletEnabled val="1"/>
        </dgm:presLayoutVars>
      </dgm:prSet>
      <dgm:spPr/>
    </dgm:pt>
    <dgm:pt modelId="{118AE738-082C-4F04-814E-5408E53C28F5}" type="pres">
      <dgm:prSet presAssocID="{274B9491-FF4D-4BFB-95EA-03B43FF654E3}" presName="sibTrans" presStyleLbl="sibTrans2D1" presStyleIdx="6" presStyleCnt="7"/>
      <dgm:spPr/>
    </dgm:pt>
    <dgm:pt modelId="{EDD2A847-1016-460F-A405-A10EB91742D7}" type="pres">
      <dgm:prSet presAssocID="{274B9491-FF4D-4BFB-95EA-03B43FF654E3}" presName="connectorText" presStyleLbl="sibTrans2D1" presStyleIdx="6" presStyleCnt="7"/>
      <dgm:spPr/>
    </dgm:pt>
  </dgm:ptLst>
  <dgm:cxnLst>
    <dgm:cxn modelId="{CF28AA07-2CBD-44A3-AEEC-438B5106072B}" srcId="{452EBD56-611D-4AB3-9305-CD4983D41DF6}" destId="{C50A3D44-A5D5-4A15-97A6-E2FF09E3504B}" srcOrd="0" destOrd="0" parTransId="{C3E01070-835F-4B12-A5F7-B4429FA393BE}" sibTransId="{18598005-1904-4FA6-BD4D-D976EC27DC3E}"/>
    <dgm:cxn modelId="{46521B17-D84D-472F-A237-0FBA0D2DC3DC}" type="presOf" srcId="{18598005-1904-4FA6-BD4D-D976EC27DC3E}" destId="{CFA7EE79-90DB-4EBC-ACAE-2C845ABCBA79}" srcOrd="0" destOrd="0" presId="urn:microsoft.com/office/officeart/2005/8/layout/cycle2"/>
    <dgm:cxn modelId="{EDD5F11B-BAB1-40D5-A421-15B54611661D}" type="presOf" srcId="{E62D88C3-5DCD-4692-B054-12F88083A6F4}" destId="{4D9D2B23-1701-4764-8571-6D1C81F1B9C2}" srcOrd="0" destOrd="0" presId="urn:microsoft.com/office/officeart/2005/8/layout/cycle2"/>
    <dgm:cxn modelId="{08A0C61F-0239-4574-BDE5-99F7E97DAD4A}" type="presOf" srcId="{BD07D7FA-3ADB-49E0-B52D-6371476023F4}" destId="{1C1BC928-1ECE-4E87-8360-0B12DBF2AFBE}" srcOrd="1" destOrd="0" presId="urn:microsoft.com/office/officeart/2005/8/layout/cycle2"/>
    <dgm:cxn modelId="{B15A852B-A91A-4795-9615-E12B4904BB72}" type="presOf" srcId="{E62D88C3-5DCD-4692-B054-12F88083A6F4}" destId="{3B512A44-8E61-41B1-B1F6-2F3F3DF9DC37}" srcOrd="1" destOrd="0" presId="urn:microsoft.com/office/officeart/2005/8/layout/cycle2"/>
    <dgm:cxn modelId="{5564233B-DE63-4B2A-85BF-3FBC039A15FF}" type="presOf" srcId="{8FCD09EC-7496-4A21-BD93-3F56DCD4BAE7}" destId="{D53EA964-85FE-4ADA-87E7-95AA6C5D83F4}" srcOrd="0" destOrd="0" presId="urn:microsoft.com/office/officeart/2005/8/layout/cycle2"/>
    <dgm:cxn modelId="{4B7DFA61-A5A0-4B20-8135-FD014EADECD2}" type="presOf" srcId="{3A588E46-2A2C-4DE1-B656-DE821CFD1D28}" destId="{5C46A38C-4295-4B45-A88B-F85C4316A4BC}" srcOrd="0" destOrd="0" presId="urn:microsoft.com/office/officeart/2005/8/layout/cycle2"/>
    <dgm:cxn modelId="{64533062-3C7B-4BD4-9345-EEB75919A890}" srcId="{452EBD56-611D-4AB3-9305-CD4983D41DF6}" destId="{AD97E887-553A-4E00-9C52-640523C9DE9A}" srcOrd="2" destOrd="0" parTransId="{74E845E0-91B1-497E-8DA0-A9100895226D}" sibTransId="{5C3D29F3-2F66-4446-A03B-7D97C2034747}"/>
    <dgm:cxn modelId="{21253D63-21DD-4801-853A-34A29899AAAE}" type="presOf" srcId="{18598005-1904-4FA6-BD4D-D976EC27DC3E}" destId="{A3E80DE5-4282-447C-9718-7C2FDBD79142}" srcOrd="1" destOrd="0" presId="urn:microsoft.com/office/officeart/2005/8/layout/cycle2"/>
    <dgm:cxn modelId="{8E158D65-752F-4012-9A73-93A4D10F0BF5}" type="presOf" srcId="{C6F7DF0C-9FF6-4129-9F15-9B4A5A790A8D}" destId="{67FCD795-F5B8-463F-B5E8-2913453B3F96}" srcOrd="1" destOrd="0" presId="urn:microsoft.com/office/officeart/2005/8/layout/cycle2"/>
    <dgm:cxn modelId="{8D072766-95AC-439D-BCF5-A4274282F0DF}" type="presOf" srcId="{5C3D29F3-2F66-4446-A03B-7D97C2034747}" destId="{BDACE063-8E08-4689-88EC-DFFB833A46FB}" srcOrd="0" destOrd="0" presId="urn:microsoft.com/office/officeart/2005/8/layout/cycle2"/>
    <dgm:cxn modelId="{25B08467-0A39-4B12-8461-466E8F2F0BAD}" srcId="{452EBD56-611D-4AB3-9305-CD4983D41DF6}" destId="{5E52E3EA-6E80-413E-A248-1E0C70394AE6}" srcOrd="1" destOrd="0" parTransId="{C5BA0B94-5718-4DB9-99AC-F76B8CDF1F7E}" sibTransId="{BD07D7FA-3ADB-49E0-B52D-6371476023F4}"/>
    <dgm:cxn modelId="{59B3586A-2A0C-431E-930B-FE33A8A75A84}" type="presOf" srcId="{C6037697-8C00-4DD0-A225-6249F2F40537}" destId="{523A6073-C4A3-45D0-B091-E32584842DDC}" srcOrd="0" destOrd="0" presId="urn:microsoft.com/office/officeart/2005/8/layout/cycle2"/>
    <dgm:cxn modelId="{D214D170-1D70-4D7B-AB08-8F6C32AEE970}" type="presOf" srcId="{1E98C7DA-E1BB-4B1C-A2BB-CCF3DB5235E8}" destId="{06F3601C-AFD3-442D-90EF-30619B7E34BE}" srcOrd="0" destOrd="0" presId="urn:microsoft.com/office/officeart/2005/8/layout/cycle2"/>
    <dgm:cxn modelId="{0974FE74-45A4-4C67-8A01-CDDD2FF78320}" type="presOf" srcId="{274B9491-FF4D-4BFB-95EA-03B43FF654E3}" destId="{118AE738-082C-4F04-814E-5408E53C28F5}" srcOrd="0" destOrd="0" presId="urn:microsoft.com/office/officeart/2005/8/layout/cycle2"/>
    <dgm:cxn modelId="{96402F78-9B8A-4CAC-A2F3-6D747A3790A8}" type="presOf" srcId="{B5B60E1A-7D5A-4C58-8EB5-5160268F6A44}" destId="{E5F33114-08E4-4942-91D0-275F78115E20}" srcOrd="0" destOrd="0" presId="urn:microsoft.com/office/officeart/2005/8/layout/cycle2"/>
    <dgm:cxn modelId="{7ECFFE59-F055-45BA-986B-FB584FB73D66}" type="presOf" srcId="{1E98C7DA-E1BB-4B1C-A2BB-CCF3DB5235E8}" destId="{5C049B86-B30F-43D5-BFA9-1F53D7C30D83}" srcOrd="1" destOrd="0" presId="urn:microsoft.com/office/officeart/2005/8/layout/cycle2"/>
    <dgm:cxn modelId="{9B9AE07E-42F6-42A8-BE24-0306BEE5C9B3}" type="presOf" srcId="{AD97E887-553A-4E00-9C52-640523C9DE9A}" destId="{BF195723-74F8-4369-94CF-5804B5AB2CB4}" srcOrd="0" destOrd="0" presId="urn:microsoft.com/office/officeart/2005/8/layout/cycle2"/>
    <dgm:cxn modelId="{04581C8E-308A-4912-84B9-0BE344CA085B}" type="presOf" srcId="{5C3D29F3-2F66-4446-A03B-7D97C2034747}" destId="{D72CF703-4A7F-41E4-A2A1-26E0AEC6A403}" srcOrd="1" destOrd="0" presId="urn:microsoft.com/office/officeart/2005/8/layout/cycle2"/>
    <dgm:cxn modelId="{D6B18D93-3397-4385-B394-4FB867A2D6C9}" srcId="{452EBD56-611D-4AB3-9305-CD4983D41DF6}" destId="{C6037697-8C00-4DD0-A225-6249F2F40537}" srcOrd="3" destOrd="0" parTransId="{74B83BA8-30B0-41E3-B78F-E26B284E57BE}" sibTransId="{C6F7DF0C-9FF6-4129-9F15-9B4A5A790A8D}"/>
    <dgm:cxn modelId="{A73611A3-800F-44F4-9507-DAF0B1B10766}" type="presOf" srcId="{C50A3D44-A5D5-4A15-97A6-E2FF09E3504B}" destId="{60152BB4-7955-4A65-89A4-46B25F185403}" srcOrd="0" destOrd="0" presId="urn:microsoft.com/office/officeart/2005/8/layout/cycle2"/>
    <dgm:cxn modelId="{0CFEA4B4-74FE-4D3E-B26F-B18765C0A81F}" srcId="{452EBD56-611D-4AB3-9305-CD4983D41DF6}" destId="{3A588E46-2A2C-4DE1-B656-DE821CFD1D28}" srcOrd="6" destOrd="0" parTransId="{C8D94B11-24F3-4D1C-B0ED-C6E6E0A93DC8}" sibTransId="{274B9491-FF4D-4BFB-95EA-03B43FF654E3}"/>
    <dgm:cxn modelId="{11C37CC2-EB2D-4F06-AECD-2F7F0B74EAC4}" type="presOf" srcId="{C6F7DF0C-9FF6-4129-9F15-9B4A5A790A8D}" destId="{AD7495C1-B45D-4FE9-BE66-6AF0D0A12EB5}" srcOrd="0" destOrd="0" presId="urn:microsoft.com/office/officeart/2005/8/layout/cycle2"/>
    <dgm:cxn modelId="{ADB331D5-93BD-4786-B91F-369E35E3D136}" type="presOf" srcId="{452EBD56-611D-4AB3-9305-CD4983D41DF6}" destId="{AC41D254-AF71-4268-8887-CEFE0F294B7F}" srcOrd="0" destOrd="0" presId="urn:microsoft.com/office/officeart/2005/8/layout/cycle2"/>
    <dgm:cxn modelId="{E0619DE0-04CC-4105-ABEF-579919D32F7C}" srcId="{452EBD56-611D-4AB3-9305-CD4983D41DF6}" destId="{8FCD09EC-7496-4A21-BD93-3F56DCD4BAE7}" srcOrd="4" destOrd="0" parTransId="{A70E60C0-0C11-4C1B-AD74-6188B1A54EF3}" sibTransId="{1E98C7DA-E1BB-4B1C-A2BB-CCF3DB5235E8}"/>
    <dgm:cxn modelId="{798887F9-38A7-49C8-88B1-F8B50660D8D4}" type="presOf" srcId="{BD07D7FA-3ADB-49E0-B52D-6371476023F4}" destId="{596E2246-D5E3-44F9-A78D-BE29D1482386}" srcOrd="0" destOrd="0" presId="urn:microsoft.com/office/officeart/2005/8/layout/cycle2"/>
    <dgm:cxn modelId="{1405EFF9-0309-47A5-942F-B7B01B2D724E}" srcId="{452EBD56-611D-4AB3-9305-CD4983D41DF6}" destId="{B5B60E1A-7D5A-4C58-8EB5-5160268F6A44}" srcOrd="5" destOrd="0" parTransId="{965E12D9-39DE-4023-93BD-3153215A9EFF}" sibTransId="{E62D88C3-5DCD-4692-B054-12F88083A6F4}"/>
    <dgm:cxn modelId="{C332A6FB-998D-465A-A78F-7495CB86D4AC}" type="presOf" srcId="{274B9491-FF4D-4BFB-95EA-03B43FF654E3}" destId="{EDD2A847-1016-460F-A405-A10EB91742D7}" srcOrd="1" destOrd="0" presId="urn:microsoft.com/office/officeart/2005/8/layout/cycle2"/>
    <dgm:cxn modelId="{C08A82FF-FF70-41D8-9F6B-9780BA484008}" type="presOf" srcId="{5E52E3EA-6E80-413E-A248-1E0C70394AE6}" destId="{C52BEAF5-33B9-44BC-A450-84B949D643E5}" srcOrd="0" destOrd="0" presId="urn:microsoft.com/office/officeart/2005/8/layout/cycle2"/>
    <dgm:cxn modelId="{1FD30365-8185-46A5-A842-DC778CF11F92}" type="presParOf" srcId="{AC41D254-AF71-4268-8887-CEFE0F294B7F}" destId="{60152BB4-7955-4A65-89A4-46B25F185403}" srcOrd="0" destOrd="0" presId="urn:microsoft.com/office/officeart/2005/8/layout/cycle2"/>
    <dgm:cxn modelId="{AD3690F7-24F4-4278-9C4D-2ED8E8A6114B}" type="presParOf" srcId="{AC41D254-AF71-4268-8887-CEFE0F294B7F}" destId="{CFA7EE79-90DB-4EBC-ACAE-2C845ABCBA79}" srcOrd="1" destOrd="0" presId="urn:microsoft.com/office/officeart/2005/8/layout/cycle2"/>
    <dgm:cxn modelId="{6C191920-DD97-4794-AB9C-D976805D70B5}" type="presParOf" srcId="{CFA7EE79-90DB-4EBC-ACAE-2C845ABCBA79}" destId="{A3E80DE5-4282-447C-9718-7C2FDBD79142}" srcOrd="0" destOrd="0" presId="urn:microsoft.com/office/officeart/2005/8/layout/cycle2"/>
    <dgm:cxn modelId="{C89F2333-A157-4B30-9662-39F59C309C92}" type="presParOf" srcId="{AC41D254-AF71-4268-8887-CEFE0F294B7F}" destId="{C52BEAF5-33B9-44BC-A450-84B949D643E5}" srcOrd="2" destOrd="0" presId="urn:microsoft.com/office/officeart/2005/8/layout/cycle2"/>
    <dgm:cxn modelId="{5C3448A2-3C44-4A24-8F84-79FA39A3D2A3}" type="presParOf" srcId="{AC41D254-AF71-4268-8887-CEFE0F294B7F}" destId="{596E2246-D5E3-44F9-A78D-BE29D1482386}" srcOrd="3" destOrd="0" presId="urn:microsoft.com/office/officeart/2005/8/layout/cycle2"/>
    <dgm:cxn modelId="{A27C28CD-42A8-4E4A-A3C5-2DFFE6D87D1C}" type="presParOf" srcId="{596E2246-D5E3-44F9-A78D-BE29D1482386}" destId="{1C1BC928-1ECE-4E87-8360-0B12DBF2AFBE}" srcOrd="0" destOrd="0" presId="urn:microsoft.com/office/officeart/2005/8/layout/cycle2"/>
    <dgm:cxn modelId="{87C66402-B14C-4896-88C1-9BCE996CF262}" type="presParOf" srcId="{AC41D254-AF71-4268-8887-CEFE0F294B7F}" destId="{BF195723-74F8-4369-94CF-5804B5AB2CB4}" srcOrd="4" destOrd="0" presId="urn:microsoft.com/office/officeart/2005/8/layout/cycle2"/>
    <dgm:cxn modelId="{E0F284C7-F373-4F88-90A3-FE9F32B1F727}" type="presParOf" srcId="{AC41D254-AF71-4268-8887-CEFE0F294B7F}" destId="{BDACE063-8E08-4689-88EC-DFFB833A46FB}" srcOrd="5" destOrd="0" presId="urn:microsoft.com/office/officeart/2005/8/layout/cycle2"/>
    <dgm:cxn modelId="{6E93CFB0-BF26-416D-A4A1-F3B775CC7E08}" type="presParOf" srcId="{BDACE063-8E08-4689-88EC-DFFB833A46FB}" destId="{D72CF703-4A7F-41E4-A2A1-26E0AEC6A403}" srcOrd="0" destOrd="0" presId="urn:microsoft.com/office/officeart/2005/8/layout/cycle2"/>
    <dgm:cxn modelId="{41FFEFBA-A745-43AE-8BD5-71308F82BB3F}" type="presParOf" srcId="{AC41D254-AF71-4268-8887-CEFE0F294B7F}" destId="{523A6073-C4A3-45D0-B091-E32584842DDC}" srcOrd="6" destOrd="0" presId="urn:microsoft.com/office/officeart/2005/8/layout/cycle2"/>
    <dgm:cxn modelId="{0894D056-1A16-46CE-BF7B-064D27663361}" type="presParOf" srcId="{AC41D254-AF71-4268-8887-CEFE0F294B7F}" destId="{AD7495C1-B45D-4FE9-BE66-6AF0D0A12EB5}" srcOrd="7" destOrd="0" presId="urn:microsoft.com/office/officeart/2005/8/layout/cycle2"/>
    <dgm:cxn modelId="{92295881-3F26-4C70-A6ED-63849405C4FE}" type="presParOf" srcId="{AD7495C1-B45D-4FE9-BE66-6AF0D0A12EB5}" destId="{67FCD795-F5B8-463F-B5E8-2913453B3F96}" srcOrd="0" destOrd="0" presId="urn:microsoft.com/office/officeart/2005/8/layout/cycle2"/>
    <dgm:cxn modelId="{CCAA0BF4-1C33-4D25-853D-B2CA5F7181EC}" type="presParOf" srcId="{AC41D254-AF71-4268-8887-CEFE0F294B7F}" destId="{D53EA964-85FE-4ADA-87E7-95AA6C5D83F4}" srcOrd="8" destOrd="0" presId="urn:microsoft.com/office/officeart/2005/8/layout/cycle2"/>
    <dgm:cxn modelId="{5D0E57A3-28CB-4125-A9C5-5920A2E58D71}" type="presParOf" srcId="{AC41D254-AF71-4268-8887-CEFE0F294B7F}" destId="{06F3601C-AFD3-442D-90EF-30619B7E34BE}" srcOrd="9" destOrd="0" presId="urn:microsoft.com/office/officeart/2005/8/layout/cycle2"/>
    <dgm:cxn modelId="{7FF9E54C-F04A-4649-932E-4EBB95FB25C9}" type="presParOf" srcId="{06F3601C-AFD3-442D-90EF-30619B7E34BE}" destId="{5C049B86-B30F-43D5-BFA9-1F53D7C30D83}" srcOrd="0" destOrd="0" presId="urn:microsoft.com/office/officeart/2005/8/layout/cycle2"/>
    <dgm:cxn modelId="{D1A4B226-2F11-46BD-989D-09CE3F1E28C2}" type="presParOf" srcId="{AC41D254-AF71-4268-8887-CEFE0F294B7F}" destId="{E5F33114-08E4-4942-91D0-275F78115E20}" srcOrd="10" destOrd="0" presId="urn:microsoft.com/office/officeart/2005/8/layout/cycle2"/>
    <dgm:cxn modelId="{B89D55DA-577B-439F-A1DC-8019E6783946}" type="presParOf" srcId="{AC41D254-AF71-4268-8887-CEFE0F294B7F}" destId="{4D9D2B23-1701-4764-8571-6D1C81F1B9C2}" srcOrd="11" destOrd="0" presId="urn:microsoft.com/office/officeart/2005/8/layout/cycle2"/>
    <dgm:cxn modelId="{14D7D471-EB28-4FF6-A670-0D137F44881A}" type="presParOf" srcId="{4D9D2B23-1701-4764-8571-6D1C81F1B9C2}" destId="{3B512A44-8E61-41B1-B1F6-2F3F3DF9DC37}" srcOrd="0" destOrd="0" presId="urn:microsoft.com/office/officeart/2005/8/layout/cycle2"/>
    <dgm:cxn modelId="{BEAE612B-A47D-4642-BF0C-D5E8DB06E934}" type="presParOf" srcId="{AC41D254-AF71-4268-8887-CEFE0F294B7F}" destId="{5C46A38C-4295-4B45-A88B-F85C4316A4BC}" srcOrd="12" destOrd="0" presId="urn:microsoft.com/office/officeart/2005/8/layout/cycle2"/>
    <dgm:cxn modelId="{4F3DCAA3-7534-4C89-BD3B-455F9EDBDEE1}" type="presParOf" srcId="{AC41D254-AF71-4268-8887-CEFE0F294B7F}" destId="{118AE738-082C-4F04-814E-5408E53C28F5}" srcOrd="13" destOrd="0" presId="urn:microsoft.com/office/officeart/2005/8/layout/cycle2"/>
    <dgm:cxn modelId="{46CA0648-6DDE-4E49-A6A9-B00D99071F9B}" type="presParOf" srcId="{118AE738-082C-4F04-814E-5408E53C28F5}" destId="{EDD2A847-1016-460F-A405-A10EB91742D7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152BB4-7955-4A65-89A4-46B25F185403}">
      <dsp:nvSpPr>
        <dsp:cNvPr id="0" name=""/>
        <dsp:cNvSpPr/>
      </dsp:nvSpPr>
      <dsp:spPr>
        <a:xfrm>
          <a:off x="4750761" y="1612"/>
          <a:ext cx="1014077" cy="10140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000" kern="1200" dirty="0"/>
            <a:t>Amsterdam</a:t>
          </a:r>
        </a:p>
      </dsp:txBody>
      <dsp:txXfrm>
        <a:off x="4899269" y="150120"/>
        <a:ext cx="717061" cy="717061"/>
      </dsp:txXfrm>
    </dsp:sp>
    <dsp:sp modelId="{CFA7EE79-90DB-4EBC-ACAE-2C845ABCBA79}">
      <dsp:nvSpPr>
        <dsp:cNvPr id="0" name=""/>
        <dsp:cNvSpPr/>
      </dsp:nvSpPr>
      <dsp:spPr>
        <a:xfrm rot="1542857">
          <a:off x="5801963" y="664393"/>
          <a:ext cx="269168" cy="3422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800" kern="1200"/>
        </a:p>
      </dsp:txBody>
      <dsp:txXfrm>
        <a:off x="5805961" y="715325"/>
        <a:ext cx="188418" cy="205351"/>
      </dsp:txXfrm>
    </dsp:sp>
    <dsp:sp modelId="{C52BEAF5-33B9-44BC-A450-84B949D643E5}">
      <dsp:nvSpPr>
        <dsp:cNvPr id="0" name=""/>
        <dsp:cNvSpPr/>
      </dsp:nvSpPr>
      <dsp:spPr>
        <a:xfrm>
          <a:off x="6121984" y="661959"/>
          <a:ext cx="1014077" cy="10140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000" kern="1200" dirty="0"/>
            <a:t>Warschau</a:t>
          </a:r>
        </a:p>
      </dsp:txBody>
      <dsp:txXfrm>
        <a:off x="6270492" y="810467"/>
        <a:ext cx="717061" cy="717061"/>
      </dsp:txXfrm>
    </dsp:sp>
    <dsp:sp modelId="{596E2246-D5E3-44F9-A78D-BE29D1482386}">
      <dsp:nvSpPr>
        <dsp:cNvPr id="0" name=""/>
        <dsp:cNvSpPr/>
      </dsp:nvSpPr>
      <dsp:spPr>
        <a:xfrm rot="4628571">
          <a:off x="6662076" y="1732337"/>
          <a:ext cx="269168" cy="3422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800" kern="1200"/>
        </a:p>
      </dsp:txBody>
      <dsp:txXfrm>
        <a:off x="6693467" y="1761424"/>
        <a:ext cx="188418" cy="205351"/>
      </dsp:txXfrm>
    </dsp:sp>
    <dsp:sp modelId="{BF195723-74F8-4369-94CF-5804B5AB2CB4}">
      <dsp:nvSpPr>
        <dsp:cNvPr id="0" name=""/>
        <dsp:cNvSpPr/>
      </dsp:nvSpPr>
      <dsp:spPr>
        <a:xfrm>
          <a:off x="6460649" y="2145744"/>
          <a:ext cx="1014077" cy="10140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000" kern="1200" dirty="0"/>
            <a:t>Minsk</a:t>
          </a:r>
        </a:p>
      </dsp:txBody>
      <dsp:txXfrm>
        <a:off x="6609157" y="2294252"/>
        <a:ext cx="717061" cy="717061"/>
      </dsp:txXfrm>
    </dsp:sp>
    <dsp:sp modelId="{BDACE063-8E08-4689-88EC-DFFB833A46FB}">
      <dsp:nvSpPr>
        <dsp:cNvPr id="0" name=""/>
        <dsp:cNvSpPr/>
      </dsp:nvSpPr>
      <dsp:spPr>
        <a:xfrm rot="7714286">
          <a:off x="6363395" y="3070653"/>
          <a:ext cx="269168" cy="3422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800" kern="1200"/>
        </a:p>
      </dsp:txBody>
      <dsp:txXfrm rot="10800000">
        <a:off x="6428943" y="3107537"/>
        <a:ext cx="188418" cy="205351"/>
      </dsp:txXfrm>
    </dsp:sp>
    <dsp:sp modelId="{523A6073-C4A3-45D0-B091-E32584842DDC}">
      <dsp:nvSpPr>
        <dsp:cNvPr id="0" name=""/>
        <dsp:cNvSpPr/>
      </dsp:nvSpPr>
      <dsp:spPr>
        <a:xfrm>
          <a:off x="5511732" y="3335647"/>
          <a:ext cx="1014077" cy="10140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000" kern="1200" dirty="0"/>
            <a:t>Kiev</a:t>
          </a:r>
        </a:p>
      </dsp:txBody>
      <dsp:txXfrm>
        <a:off x="5660240" y="3484155"/>
        <a:ext cx="717061" cy="717061"/>
      </dsp:txXfrm>
    </dsp:sp>
    <dsp:sp modelId="{AD7495C1-B45D-4FE9-BE66-6AF0D0A12EB5}">
      <dsp:nvSpPr>
        <dsp:cNvPr id="0" name=""/>
        <dsp:cNvSpPr/>
      </dsp:nvSpPr>
      <dsp:spPr>
        <a:xfrm rot="10800000">
          <a:off x="5130833" y="3671561"/>
          <a:ext cx="269168" cy="3422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800" kern="1200"/>
        </a:p>
      </dsp:txBody>
      <dsp:txXfrm rot="10800000">
        <a:off x="5211583" y="3740011"/>
        <a:ext cx="188418" cy="205351"/>
      </dsp:txXfrm>
    </dsp:sp>
    <dsp:sp modelId="{D53EA964-85FE-4ADA-87E7-95AA6C5D83F4}">
      <dsp:nvSpPr>
        <dsp:cNvPr id="0" name=""/>
        <dsp:cNvSpPr/>
      </dsp:nvSpPr>
      <dsp:spPr>
        <a:xfrm>
          <a:off x="3989789" y="3335647"/>
          <a:ext cx="1014077" cy="10140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000" kern="1200" dirty="0"/>
            <a:t>Belgrado</a:t>
          </a:r>
        </a:p>
      </dsp:txBody>
      <dsp:txXfrm>
        <a:off x="4138297" y="3484155"/>
        <a:ext cx="717061" cy="717061"/>
      </dsp:txXfrm>
    </dsp:sp>
    <dsp:sp modelId="{06F3601C-AFD3-442D-90EF-30619B7E34BE}">
      <dsp:nvSpPr>
        <dsp:cNvPr id="0" name=""/>
        <dsp:cNvSpPr/>
      </dsp:nvSpPr>
      <dsp:spPr>
        <a:xfrm rot="13885714">
          <a:off x="3892535" y="3082565"/>
          <a:ext cx="269168" cy="3422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800" kern="1200"/>
        </a:p>
      </dsp:txBody>
      <dsp:txXfrm rot="10800000">
        <a:off x="3958083" y="3182581"/>
        <a:ext cx="188418" cy="205351"/>
      </dsp:txXfrm>
    </dsp:sp>
    <dsp:sp modelId="{E5F33114-08E4-4942-91D0-275F78115E20}">
      <dsp:nvSpPr>
        <dsp:cNvPr id="0" name=""/>
        <dsp:cNvSpPr/>
      </dsp:nvSpPr>
      <dsp:spPr>
        <a:xfrm>
          <a:off x="3040873" y="2145744"/>
          <a:ext cx="1014077" cy="10140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000" kern="1200" dirty="0"/>
            <a:t>Wenen</a:t>
          </a:r>
        </a:p>
      </dsp:txBody>
      <dsp:txXfrm>
        <a:off x="3189381" y="2294252"/>
        <a:ext cx="717061" cy="717061"/>
      </dsp:txXfrm>
    </dsp:sp>
    <dsp:sp modelId="{4D9D2B23-1701-4764-8571-6D1C81F1B9C2}">
      <dsp:nvSpPr>
        <dsp:cNvPr id="0" name=""/>
        <dsp:cNvSpPr/>
      </dsp:nvSpPr>
      <dsp:spPr>
        <a:xfrm rot="16971429">
          <a:off x="3580964" y="1747191"/>
          <a:ext cx="269168" cy="3422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800" kern="1200"/>
        </a:p>
      </dsp:txBody>
      <dsp:txXfrm>
        <a:off x="3612355" y="1855004"/>
        <a:ext cx="188418" cy="205351"/>
      </dsp:txXfrm>
    </dsp:sp>
    <dsp:sp modelId="{5C46A38C-4295-4B45-A88B-F85C4316A4BC}">
      <dsp:nvSpPr>
        <dsp:cNvPr id="0" name=""/>
        <dsp:cNvSpPr/>
      </dsp:nvSpPr>
      <dsp:spPr>
        <a:xfrm>
          <a:off x="3379537" y="661959"/>
          <a:ext cx="1014077" cy="10140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000" kern="1200" dirty="0"/>
            <a:t>Parijs</a:t>
          </a:r>
        </a:p>
      </dsp:txBody>
      <dsp:txXfrm>
        <a:off x="3528045" y="810467"/>
        <a:ext cx="717061" cy="717061"/>
      </dsp:txXfrm>
    </dsp:sp>
    <dsp:sp modelId="{118AE738-082C-4F04-814E-5408E53C28F5}">
      <dsp:nvSpPr>
        <dsp:cNvPr id="0" name=""/>
        <dsp:cNvSpPr/>
      </dsp:nvSpPr>
      <dsp:spPr>
        <a:xfrm rot="20057143">
          <a:off x="4430740" y="671004"/>
          <a:ext cx="269168" cy="3422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800" kern="1200"/>
        </a:p>
      </dsp:txBody>
      <dsp:txXfrm>
        <a:off x="4434738" y="756972"/>
        <a:ext cx="188418" cy="2053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A672E91-194B-46B0-9D30-43DB9039D3C6}" type="datetime1">
              <a:rPr lang="nl-NL" smtClean="0"/>
              <a:t>8-9-2025</a:t>
            </a:fld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022FEE5-93F6-4794-9247-D82E88608B7E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2.sv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835E-9CCC-4CAA-A7B7-A400DE8372FF}" type="datetime1">
              <a:rPr lang="nl-NL" smtClean="0"/>
              <a:pPr/>
              <a:t>8-9-2025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 dirty="0"/>
              <a:t>Tekststijlen van het model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3D78A92-0141-4330-8F3E-FAADFAC23844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nl-NL" smtClean="0"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05939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totaal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gereden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afstand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was 6991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Kilometer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totaal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daar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81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uur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over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gedaan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Dat is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exclusief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stops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pauze’s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D78A92-0141-4330-8F3E-FAADFAC23844}" type="slidenum">
              <a:rPr lang="nl-NL" noProof="0" smtClean="0"/>
              <a:t>2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649811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nl-NL" smtClean="0"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98516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nl-NL" smtClean="0"/>
              <a:t>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81750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nl-NL" smtClean="0"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3677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nl-NL" smtClean="0"/>
              <a:t>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44931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nl-NL" smtClean="0"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48680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nl-NL" smtClean="0"/>
              <a:t>11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84939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nl-NL" noProof="0" dirty="0"/>
              <a:t>PRESENTATIE</a:t>
            </a:r>
            <a:br>
              <a:rPr lang="nl-NL" noProof="0" dirty="0"/>
            </a:br>
            <a:r>
              <a:rPr lang="nl-NL" noProof="0" dirty="0"/>
              <a:t>TITEL    </a:t>
            </a:r>
          </a:p>
        </p:txBody>
      </p:sp>
      <p:sp>
        <p:nvSpPr>
          <p:cNvPr id="23" name="Tijdelijke aanduiding voor tekst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 rtlCol="0"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nl-NL" noProof="0" dirty="0"/>
              <a:t>Maand</a:t>
            </a:r>
            <a:br>
              <a:rPr lang="nl-NL" noProof="0" dirty="0"/>
            </a:br>
            <a:r>
              <a:rPr lang="nl-NL" noProof="0" dirty="0"/>
              <a:t>20XX</a:t>
            </a:r>
          </a:p>
        </p:txBody>
      </p:sp>
      <p:sp>
        <p:nvSpPr>
          <p:cNvPr id="28" name="Vrije vorm: Vorm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9" name="Vrije vorm: Vorm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0" name="Vrije vorm: Vorm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3" name="Vrije vorm: Vorm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4" name="Vrije vorm: Vorm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6" name="Tijdelijke aanduiding voor tekst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 rtlCol="0"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 rtl="0"/>
            <a:r>
              <a:rPr lang="nl-NL" noProof="0" dirty="0"/>
              <a:t>Presentatie</a:t>
            </a:r>
            <a:br>
              <a:rPr lang="nl-NL" noProof="0" dirty="0"/>
            </a:br>
            <a:r>
              <a:rPr lang="nl-NL" noProof="0" dirty="0"/>
              <a:t>Slogan</a:t>
            </a:r>
          </a:p>
        </p:txBody>
      </p:sp>
      <p:sp>
        <p:nvSpPr>
          <p:cNvPr id="40" name="Afbeelding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2" name="Afbeelding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1" name="Tijdelijke aanduiding voor afbeelding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dank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jdelijke aanduiding voor afbeelding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nl-NL" noProof="0" dirty="0"/>
              <a:t>BEDANKT!</a:t>
            </a:r>
          </a:p>
        </p:txBody>
      </p:sp>
      <p:sp>
        <p:nvSpPr>
          <p:cNvPr id="12" name="Vrije vorm: Vorm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6" name="Vrije vorm: Vorm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9" name="Tijdelijke aanduiding voor tekst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 rtlCol="0"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nl-NL" noProof="0" dirty="0"/>
              <a:t>Arnaud </a:t>
            </a:r>
            <a:r>
              <a:rPr lang="nl-NL" noProof="0" dirty="0" err="1"/>
              <a:t>Lopes</a:t>
            </a:r>
            <a:endParaRPr lang="nl-NL" noProof="0" dirty="0"/>
          </a:p>
        </p:txBody>
      </p:sp>
      <p:sp>
        <p:nvSpPr>
          <p:cNvPr id="20" name="Tijdelijke aanduiding voor tekst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nl-NL" noProof="0" dirty="0"/>
              <a:t>Telefoonnummer:</a:t>
            </a:r>
          </a:p>
        </p:txBody>
      </p:sp>
      <p:sp>
        <p:nvSpPr>
          <p:cNvPr id="21" name="Tijdelijke aanduiding voor tekst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nl-NL" noProof="0" dirty="0"/>
              <a:t>678 555-0128</a:t>
            </a:r>
          </a:p>
        </p:txBody>
      </p:sp>
      <p:sp>
        <p:nvSpPr>
          <p:cNvPr id="22" name="Tijdelijke aanduiding voor tekst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nl-NL" noProof="0" dirty="0"/>
              <a:t>E-mailadres:</a:t>
            </a:r>
          </a:p>
        </p:txBody>
      </p:sp>
      <p:sp>
        <p:nvSpPr>
          <p:cNvPr id="23" name="Tijdelijke aanduiding voor tekst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nl-NL" noProof="0" dirty="0"/>
              <a:t>BERGQVIST@EXAMPLE.COM</a:t>
            </a:r>
          </a:p>
        </p:txBody>
      </p:sp>
      <p:sp>
        <p:nvSpPr>
          <p:cNvPr id="3" name="Afbeelding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34000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5" name="Vrije vorm: Vorm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nl-NL" noProof="0" dirty="0"/>
              <a:t>PRESENTATIE</a:t>
            </a:r>
            <a:br>
              <a:rPr lang="nl-NL" noProof="0" dirty="0"/>
            </a:br>
            <a:r>
              <a:rPr lang="nl-NL" noProof="0" dirty="0"/>
              <a:t>TITEL    </a:t>
            </a:r>
          </a:p>
        </p:txBody>
      </p:sp>
      <p:sp>
        <p:nvSpPr>
          <p:cNvPr id="28" name="Vrije vorm: Vorm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9" name="Vrije vorm: Vorm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0" name="Vrije vorm: Vorm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3" name="Vrije vorm: Vorm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4" name="Vrije vorm: Vorm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0" name="Afbeelding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2" name="Afbeelding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5" name="Subtitel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 rtl="0"/>
            <a:r>
              <a:rPr lang="nl-NL" noProof="0"/>
              <a:t>Klikken om de ondertitelstijl van het model te bewerken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35" name="Afbeelding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5" name="Vrije vorm: Vorm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nl-NL" noProof="0" dirty="0"/>
              <a:t>VERDELERDIA</a:t>
            </a:r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nl-NL" noProof="0" dirty="0"/>
          </a:p>
        </p:txBody>
      </p:sp>
      <p:sp>
        <p:nvSpPr>
          <p:cNvPr id="24" name="Afbeelding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8" name="Vrije vorm: Vorm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36" name="Vrije vorm: Vorm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30" name="Vrije vorm: Vorm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nl-NL" noProof="0" dirty="0"/>
              <a:t>DD-MM-20XX</a:t>
            </a:r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pPr rtl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49" name="Afbeelding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grpSp>
        <p:nvGrpSpPr>
          <p:cNvPr id="41" name="Afbeelding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Vrije vorm: Vorm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3" name="Vrije vorm: Vorm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4" name="Vrije vorm: Vorm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5" name="Vrije vorm: Vorm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6" name="Vrije vorm: Vorm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7" name="Vrije v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</p:grpSp>
      <p:sp>
        <p:nvSpPr>
          <p:cNvPr id="18" name="Tijdelijke aanduiding voor inhoud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20" name="Afbeelding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5B9767E0-B8CC-45BB-862F-6A1A9A74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5816818"/>
            <a:ext cx="2743200" cy="365125"/>
          </a:xfrm>
        </p:spPr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49" name="Afbeelding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grpSp>
        <p:nvGrpSpPr>
          <p:cNvPr id="41" name="Afbeelding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Vrije vorm: Vorm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3" name="Vrije vorm: Vorm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4" name="Vrije vorm: Vorm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5" name="Vrije vorm: Vorm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6" name="Vrije vorm: Vorm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7" name="Vrije v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20" name="Afbeelding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7" name="Tijdelijke aanduiding voor tekst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19" name="Tijdelijke aanduiding voor inhoud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21" name="Tijdelijke aanduiding voor tekst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22" name="Tijdelijke aanduiding voor inhoud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,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49" name="Afbeelding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grpSp>
        <p:nvGrpSpPr>
          <p:cNvPr id="41" name="Afbeelding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Vrije vorm: Vorm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3" name="Vrije vorm: Vorm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4" name="Vrije vorm: Vorm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5" name="Vrije vorm: Vorm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6" name="Vrije vorm: Vorm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7" name="Vrije v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20" name="Afbeelding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3" name="Tijdelijke aanduiding voor inhoud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24" name="Tijdelijke aanduiding voor inhoud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jdelijke aanduiding voor afbeelding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35" name="Ova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36" name="Afbeelding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38" name="Vrije vorm: Vorm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3" name="Afbeelding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3" name="Vrije vorm: Vorm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1" name="Vrije vorm: Vorm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20" name="Tijdelijke aanduiding voor tekst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36" name="Afbeelding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38" name="Vrije vorm: Vorm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3" name="Afbeelding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3" name="Vrije vorm: Vorm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1" name="Vrije vorm: Vorm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20" name="Tijdelijke aanduiding voor tekst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49" name="Afbeelding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grpSp>
        <p:nvGrpSpPr>
          <p:cNvPr id="41" name="Afbeelding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Vrije vorm: Vorm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3" name="Vrije vorm: Vorm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4" name="Vrije vorm: Vorm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5" name="Vrije vorm: Vorm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6" name="Vrije vorm: Vorm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7" name="Vrije v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</p:grpSp>
      <p:sp>
        <p:nvSpPr>
          <p:cNvPr id="18" name="Afbeelding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5796000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9" name="Titel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49" name="Afbeelding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grpSp>
        <p:nvGrpSpPr>
          <p:cNvPr id="41" name="Afbeelding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Vrije vorm: Vorm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3" name="Vrije vorm: Vorm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4" name="Vrije vorm: Vorm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5" name="Vrije vorm: Vorm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6" name="Vrije vorm: Vorm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7" name="Vrije v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tekst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jdelijke aanduiding voor afbeelding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34" name="Ova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35" name="Afbeelding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5" name="Vrije vorm: Vorm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nl-NL" noProof="0" dirty="0"/>
              <a:t>VERDELERDIA</a:t>
            </a:r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nl-NL" noProof="0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24" name="Afbeelding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168000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38" name="Vrije vorm: Vorm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36" name="Vrije vorm: Vorm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30" name="Vrije vorm: Vorm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ondertitel, inhoud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jdelijke aanduiding voor afbeelding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24" name="Ova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25" name="Afbeelding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nl-NL" noProof="0" dirty="0"/>
              <a:t>TEKSTINDELING 02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3" name="Vrije vorm: Vorm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 rtlCol="0"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3" name="Afbeelding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6" y="1726672"/>
            <a:ext cx="4284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jdelijke aanduiding voor afbeelding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35" name="Ova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36" name="Afbeelding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nl-NL" noProof="0" dirty="0"/>
              <a:t>TEKSTINDELING 02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38" name="Vrije vorm: Vorm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29" name="Freeform: Vorm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26" name="Vrije vorm: Vorm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nl-NL" noProof="0" dirty="0"/>
          </a:p>
        </p:txBody>
      </p:sp>
      <p:sp>
        <p:nvSpPr>
          <p:cNvPr id="28" name="Tijdelijke aanduiding voor tekst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 rtlCol="0"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31" name="Tijdelijke aanduiding voor tekst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3" name="Afbeelding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1" y="2045662"/>
            <a:ext cx="4320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33" name="Vrije vorm: Vorm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1" name="Vrije vorm: Vorm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 met sub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49" name="Afbeelding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rtlCol="0" anchor="b">
            <a:normAutofit/>
          </a:bodyPr>
          <a:lstStyle>
            <a:lvl1pPr algn="ctr">
              <a:defRPr sz="4000"/>
            </a:lvl1pPr>
          </a:lstStyle>
          <a:p>
            <a:pPr rtl="0"/>
            <a:r>
              <a:rPr lang="nl-NL" noProof="0" dirty="0"/>
              <a:t>VERGELIJKING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11311" y="2959593"/>
            <a:ext cx="4365625" cy="365125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 dirty="0"/>
              <a:t>TITEL VAN SECTIE 1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17" name="Tijdelijke aanduiding voor tekst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22" name="Afbeelding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4" name="Tijdelijke aanduiding voor tekst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5973985" y="2959593"/>
            <a:ext cx="4365625" cy="365125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 dirty="0"/>
              <a:t>TITEL VAN SECTIE 2</a:t>
            </a:r>
          </a:p>
        </p:txBody>
      </p:sp>
      <p:sp>
        <p:nvSpPr>
          <p:cNvPr id="28" name="Tijdelijke aanduiding voor tekst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30" name="Tijdelijke aanduiding voor tekst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grpSp>
        <p:nvGrpSpPr>
          <p:cNvPr id="41" name="Afbeelding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Vrije vorm: Vorm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3" name="Vrije vorm: Vorm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4" name="Vrije vorm: Vorm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5" name="Vrije vorm: Vorm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6" name="Vrije vorm: Vorm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7" name="Vrije v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49" name="Afbeelding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nl-NL" noProof="0" dirty="0"/>
              <a:t>GRAFIEKDIA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17" name="Tijdelijke aanduiding voor tekst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24" name="Tijdelijke aanduiding voor tekst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 dirty="0"/>
              <a:t>30%</a:t>
            </a:r>
          </a:p>
        </p:txBody>
      </p:sp>
      <p:sp>
        <p:nvSpPr>
          <p:cNvPr id="30" name="Tijdelijke aanduiding voor tekst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nl-NL" noProof="0" dirty="0"/>
              <a:t>Titel van categorie</a:t>
            </a:r>
          </a:p>
        </p:txBody>
      </p:sp>
      <p:sp>
        <p:nvSpPr>
          <p:cNvPr id="23" name="Tijdelijke aanduiding voor tekst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 dirty="0"/>
              <a:t>10%</a:t>
            </a:r>
          </a:p>
        </p:txBody>
      </p:sp>
      <p:sp>
        <p:nvSpPr>
          <p:cNvPr id="25" name="Tijdelijke aanduiding voor tekst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nl-NL" noProof="0" dirty="0"/>
              <a:t>Titel van categorie</a:t>
            </a:r>
          </a:p>
        </p:txBody>
      </p:sp>
      <p:sp>
        <p:nvSpPr>
          <p:cNvPr id="27" name="Tijdelijke aanduiding voor tekst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 dirty="0"/>
              <a:t>25%</a:t>
            </a:r>
          </a:p>
        </p:txBody>
      </p:sp>
      <p:sp>
        <p:nvSpPr>
          <p:cNvPr id="29" name="Tijdelijke aanduiding voor tekst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nl-NL" noProof="0" dirty="0"/>
              <a:t>Titel van categorie</a:t>
            </a:r>
          </a:p>
        </p:txBody>
      </p:sp>
      <p:sp>
        <p:nvSpPr>
          <p:cNvPr id="32" name="Tijdelijke aanduiding voor tekst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 dirty="0"/>
              <a:t>10%</a:t>
            </a:r>
          </a:p>
        </p:txBody>
      </p:sp>
      <p:sp>
        <p:nvSpPr>
          <p:cNvPr id="33" name="Tijdelijke aanduiding voor tekst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nl-NL" noProof="0" dirty="0"/>
              <a:t>Titel van categorie</a:t>
            </a:r>
          </a:p>
        </p:txBody>
      </p:sp>
      <p:sp>
        <p:nvSpPr>
          <p:cNvPr id="35" name="Tijdelijke aanduiding voor tekst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 dirty="0"/>
              <a:t>20%</a:t>
            </a:r>
          </a:p>
        </p:txBody>
      </p:sp>
      <p:sp>
        <p:nvSpPr>
          <p:cNvPr id="36" name="Tijdelijke aanduiding voor tekst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nl-NL" noProof="0" dirty="0"/>
              <a:t>Titel van categorie</a:t>
            </a:r>
          </a:p>
        </p:txBody>
      </p:sp>
      <p:sp>
        <p:nvSpPr>
          <p:cNvPr id="38" name="Tijdelijke aanduiding voor tekst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 dirty="0"/>
              <a:t>5%</a:t>
            </a:r>
          </a:p>
        </p:txBody>
      </p:sp>
      <p:sp>
        <p:nvSpPr>
          <p:cNvPr id="39" name="Tijdelijke aanduiding voor tekst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nl-NL" noProof="0" dirty="0"/>
              <a:t>Titel van categorie</a:t>
            </a:r>
          </a:p>
        </p:txBody>
      </p:sp>
      <p:sp>
        <p:nvSpPr>
          <p:cNvPr id="19" name="Tijdelijke aanduiding voor grafiek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op het pictogram als u een grafiek wilt toevoegen</a:t>
            </a:r>
            <a:endParaRPr lang="nl-NL" noProof="0" dirty="0"/>
          </a:p>
        </p:txBody>
      </p:sp>
      <p:grpSp>
        <p:nvGrpSpPr>
          <p:cNvPr id="41" name="Afbeelding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Vrije vorm: Vorm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3" name="Vrije vorm: Vorm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4" name="Vrije vorm: Vorm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5" name="Vrije vorm: Vorm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6" name="Vrije vorm: Vorm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7" name="Vrije v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</p:grpSp>
      <p:sp>
        <p:nvSpPr>
          <p:cNvPr id="3" name="Afbeelding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2952000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53" name="Afbeelding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nl-NL" noProof="0" dirty="0"/>
              <a:t>TABELDIA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17" name="Tijdelijke aanduiding voor tekst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18" name="Tijdelijke aanduiding voor tabel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op het pictogram als u een tabel wilt toevoegen</a:t>
            </a:r>
            <a:endParaRPr lang="nl-NL" noProof="0" dirty="0"/>
          </a:p>
        </p:txBody>
      </p:sp>
      <p:grpSp>
        <p:nvGrpSpPr>
          <p:cNvPr id="45" name="Afbeelding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Vrije vorm: Vorm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7" name="Vrije v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8" name="Vrije vorm: Vorm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9" name="Vrije vorm: Vorm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50" name="Vrije vorm: Vorm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51" name="Vrije vorm: Vorm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</p:grpSp>
      <p:sp>
        <p:nvSpPr>
          <p:cNvPr id="3" name="Afbeelding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2680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afbeelding 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jdelijke aanduiding voor afbeelding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46" name="Vrije vorm: Vorm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7" name="Vrije v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5" name="Vrije vorm: Vorm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4" name="Ova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25" name="Afbeelding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nl-NL" noProof="0" dirty="0"/>
              <a:t>GROTE AFBEELDING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21" name="Tijdelijke aanduiding voor tekst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pic>
        <p:nvPicPr>
          <p:cNvPr id="22" name="Afbeelding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Vrije vorm: Vorm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1" name="Vrije vorm: Vorm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2" name="Vrije vorm: Vorm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4" name="Vrije vorm: Vorm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48" name="Vrije vorm: Vorm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26" name="Afbeelding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8" name="Tijdelijke aanduiding voor media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op het pictogram als u media wilt toevoegen</a:t>
            </a:r>
            <a:endParaRPr lang="nl-NL" noProof="0" dirty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11" name="Vrije vorm: Vorm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5" name="Vrije vorm: Vorm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6" name="Vrije vorm: Vorm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7" name="Vrije vorm: Vorm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8" name="Vrije vorm: Vorm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nl-NL" noProof="0" dirty="0"/>
          </a:p>
        </p:txBody>
      </p:sp>
      <p:sp>
        <p:nvSpPr>
          <p:cNvPr id="19" name="Titel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rtlCol="0"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Vrije vorm: Vorm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4" name="Vrije vorm: Vorm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nl-NL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nl-NL" noProof="0" dirty="0"/>
              <a:t>Klik om de titelstijl van het model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noProof="0" dirty="0"/>
              <a:t>Tekststijlen van het model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 dirty="0"/>
              <a:t>DD-MM-20XX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rtl="0"/>
            <a:fld id="{D495E168-DA5E-4888-8D8A-92B118324C14}" type="slidenum">
              <a:rPr lang="nl-NL" noProof="0" smtClean="0"/>
              <a:pPr rtl="0"/>
              <a:t>‹nr.›</a:t>
            </a:fld>
            <a:endParaRPr lang="nl-NL" noProof="0" dirty="0"/>
          </a:p>
        </p:txBody>
      </p:sp>
      <p:sp>
        <p:nvSpPr>
          <p:cNvPr id="11" name="Tijdelijke aanduiding voor voettekst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 dirty="0"/>
              <a:t>EEN VOETTEKST TOEVOEGEN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nl-NL" dirty="0"/>
              <a:t>Door:</a:t>
            </a:r>
            <a:br>
              <a:rPr lang="nl-NL" dirty="0"/>
            </a:br>
            <a:r>
              <a:rPr lang="nl-NL" dirty="0"/>
              <a:t>Sytze Spierings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nl-NL" dirty="0"/>
              <a:t>Juli</a:t>
            </a:r>
            <a:br>
              <a:rPr lang="nl-NL" dirty="0"/>
            </a:br>
            <a:r>
              <a:rPr lang="nl-NL" dirty="0"/>
              <a:t>2024</a:t>
            </a:r>
          </a:p>
        </p:txBody>
      </p:sp>
      <p:pic>
        <p:nvPicPr>
          <p:cNvPr id="12" name="Tijdelijke aanduiding voor afbeelding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/>
          <a:srcRect t="5856" b="5856"/>
          <a:stretch/>
        </p:blipFill>
        <p:spPr>
          <a:xfrm>
            <a:off x="4614953" y="0"/>
            <a:ext cx="7585924" cy="5949573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Mijn rondreis</a:t>
            </a:r>
            <a:br>
              <a:rPr lang="nl-NL" dirty="0"/>
            </a:br>
            <a:r>
              <a:rPr lang="nl-NL" dirty="0"/>
              <a:t>door Europa</a:t>
            </a:r>
          </a:p>
        </p:txBody>
      </p:sp>
      <p:pic>
        <p:nvPicPr>
          <p:cNvPr id="5" name="Afbeelding 4" descr="Afbeelding met embleem, symbool, logo, Handelsmerk&#10;&#10;Door AI gegenereerde inhoud is mogelijk onjuist.">
            <a:extLst>
              <a:ext uri="{FF2B5EF4-FFF2-40B4-BE49-F238E27FC236}">
                <a16:creationId xmlns:a16="http://schemas.microsoft.com/office/drawing/2014/main" id="{E9F442F5-F084-020D-763D-387F5AA9B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877" y="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Inwoners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 rtlCol="0"/>
          <a:lstStyle/>
          <a:p>
            <a:pPr rt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consectetuer</a:t>
            </a:r>
            <a:r>
              <a:rPr lang="nl-NL" dirty="0"/>
              <a:t> </a:t>
            </a:r>
            <a:r>
              <a:rPr lang="nl-NL" dirty="0" err="1"/>
              <a:t>adipiscing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porttitor</a:t>
            </a:r>
            <a:r>
              <a:rPr lang="nl-NL" dirty="0"/>
              <a:t> </a:t>
            </a:r>
            <a:r>
              <a:rPr lang="nl-NL" dirty="0" err="1"/>
              <a:t>congue</a:t>
            </a:r>
            <a:r>
              <a:rPr lang="nl-NL" dirty="0"/>
              <a:t> massa. </a:t>
            </a:r>
            <a:r>
              <a:rPr lang="nl-NL" dirty="0" err="1"/>
              <a:t>Fusce</a:t>
            </a:r>
            <a:r>
              <a:rPr lang="nl-NL" dirty="0"/>
              <a:t> </a:t>
            </a:r>
            <a:r>
              <a:rPr lang="nl-NL" dirty="0" err="1"/>
              <a:t>posuere</a:t>
            </a:r>
            <a:r>
              <a:rPr lang="nl-NL" dirty="0"/>
              <a:t>, magna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pulvinar</a:t>
            </a:r>
            <a:r>
              <a:rPr lang="nl-NL" dirty="0"/>
              <a:t> </a:t>
            </a:r>
            <a:r>
              <a:rPr lang="nl-NL" dirty="0" err="1"/>
              <a:t>ultricies</a:t>
            </a:r>
            <a:endParaRPr lang="nl-NL" dirty="0"/>
          </a:p>
        </p:txBody>
      </p:sp>
      <p:graphicFrame>
        <p:nvGraphicFramePr>
          <p:cNvPr id="7" name="Tijdelijke aanduiding voor tabel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3984240668"/>
              </p:ext>
            </p:extLst>
          </p:nvPr>
        </p:nvGraphicFramePr>
        <p:xfrm>
          <a:off x="4378450" y="1493838"/>
          <a:ext cx="6912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/>
                      <a:endParaRPr lang="nl-NL" sz="1200" noProof="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nl-NL" sz="1200" noProof="0" dirty="0">
                          <a:latin typeface="+mn-lt"/>
                        </a:rPr>
                        <a:t>1800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nl-NL" sz="1200" noProof="0" dirty="0">
                          <a:latin typeface="+mn-lt"/>
                        </a:rPr>
                        <a:t>1900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nl-NL" sz="1200" noProof="0" dirty="0">
                          <a:latin typeface="+mn-lt"/>
                        </a:rPr>
                        <a:t>2000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nl-NL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Amsterdam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1.600.000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Minsk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4.000.000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16.000.000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Parijs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5.625.000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48.000.000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216.000.000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Berlijn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5.625.000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48.000.000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216.000.000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Budapest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1.687.500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9.600.000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21.600.000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Wenen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562.500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2.400.000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10.800.000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200" b="1" i="0" kern="1200" noProof="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Bukarest</a:t>
                      </a:r>
                      <a:endParaRPr lang="nl-NL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281.250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2.400.000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4.320.000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Warschau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7.593.750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52.800.000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nl-NL" sz="1400" i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187.920.000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smtClean="0"/>
              <a:t>10</a:t>
            </a:fld>
            <a:endParaRPr lang="nl-NL" dirty="0"/>
          </a:p>
        </p:txBody>
      </p:sp>
      <p:pic>
        <p:nvPicPr>
          <p:cNvPr id="3" name="Afbeelding 2" descr="Afbeelding met embleem, symbool, logo, Handelsmerk&#10;&#10;Door AI gegenereerde inhoud is mogelijk onjuist.">
            <a:extLst>
              <a:ext uri="{FF2B5EF4-FFF2-40B4-BE49-F238E27FC236}">
                <a16:creationId xmlns:a16="http://schemas.microsoft.com/office/drawing/2014/main" id="{14A2AE27-09D7-6858-E9E0-9DFD88AF6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0877" y="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 rtlCol="0"/>
          <a:lstStyle/>
          <a:p>
            <a:pPr rtl="0"/>
            <a:r>
              <a:rPr lang="nl-NL" dirty="0"/>
              <a:t>Sytze Spierings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nl-NL" dirty="0"/>
              <a:t>Telefoonnummer: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nl-NL" dirty="0"/>
              <a:t>06 42156885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nl-NL" dirty="0"/>
              <a:t>E-mailadres: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nl-NL"/>
              <a:t>606643@edu.rocmn.nl</a:t>
            </a:r>
            <a:endParaRPr lang="nl-NL" dirty="0"/>
          </a:p>
        </p:txBody>
      </p:sp>
      <p:pic>
        <p:nvPicPr>
          <p:cNvPr id="16" name="Tijdelijke aanduiding voor afbeelding 15" descr="Prachtig uitzicht over strand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3"/>
          <a:srcRect l="32866" r="20338"/>
          <a:stretch/>
        </p:blipFill>
        <p:spPr>
          <a:xfrm>
            <a:off x="5245189" y="1"/>
            <a:ext cx="6943003" cy="5934621"/>
          </a:xfrm>
        </p:spPr>
      </p:pic>
      <p:pic>
        <p:nvPicPr>
          <p:cNvPr id="8" name="Afbeelding 7" descr="Afbeelding met embleem, symbool, logo, Handelsmerk&#10;&#10;Door AI gegenereerde inhoud is mogelijk onjuist.">
            <a:extLst>
              <a:ext uri="{FF2B5EF4-FFF2-40B4-BE49-F238E27FC236}">
                <a16:creationId xmlns:a16="http://schemas.microsoft.com/office/drawing/2014/main" id="{D54C7F00-08CC-87C1-38A1-729D83268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877" y="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C31DCEB-388A-6B65-6EFA-63BE5A8E5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nl-NL" noProof="0" smtClean="0"/>
              <a:t>2</a:t>
            </a:fld>
            <a:endParaRPr lang="nl-NL" noProof="0" dirty="0"/>
          </a:p>
        </p:txBody>
      </p:sp>
      <p:pic>
        <p:nvPicPr>
          <p:cNvPr id="10" name="Afbeelding 9" descr="Afbeelding met kaart, atlas, tekst&#10;&#10;Automatisch gegenereerde beschrijving">
            <a:extLst>
              <a:ext uri="{FF2B5EF4-FFF2-40B4-BE49-F238E27FC236}">
                <a16:creationId xmlns:a16="http://schemas.microsoft.com/office/drawing/2014/main" id="{729BB40C-9FDB-7C8F-A55F-C4533D9B531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7424" b="7505"/>
          <a:stretch/>
        </p:blipFill>
        <p:spPr>
          <a:xfrm>
            <a:off x="128409" y="58246"/>
            <a:ext cx="9898459" cy="6601110"/>
          </a:xfrm>
          <a:prstGeom prst="rect">
            <a:avLst/>
          </a:prstGeom>
        </p:spPr>
      </p:pic>
      <p:pic>
        <p:nvPicPr>
          <p:cNvPr id="12" name="Afbeelding 11" descr="Onderweg Gozer">
            <a:extLst>
              <a:ext uri="{FF2B5EF4-FFF2-40B4-BE49-F238E27FC236}">
                <a16:creationId xmlns:a16="http://schemas.microsoft.com/office/drawing/2014/main" id="{404F4008-E3DB-97C5-740C-E2A6BC4D5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7059" y="2850553"/>
            <a:ext cx="636631" cy="636631"/>
          </a:xfrm>
          <a:prstGeom prst="rect">
            <a:avLst/>
          </a:prstGeom>
        </p:spPr>
      </p:pic>
      <p:sp>
        <p:nvSpPr>
          <p:cNvPr id="13" name="Ovaal 12">
            <a:extLst>
              <a:ext uri="{FF2B5EF4-FFF2-40B4-BE49-F238E27FC236}">
                <a16:creationId xmlns:a16="http://schemas.microsoft.com/office/drawing/2014/main" id="{75EB8ADB-9AB2-3AD8-A6EB-DB8A9C8A2A32}"/>
              </a:ext>
            </a:extLst>
          </p:cNvPr>
          <p:cNvSpPr/>
          <p:nvPr/>
        </p:nvSpPr>
        <p:spPr>
          <a:xfrm>
            <a:off x="3222471" y="3090042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nl-NL" sz="1050" dirty="0"/>
              <a:t>1</a:t>
            </a:r>
            <a:endParaRPr lang="nl-NL" dirty="0"/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B3860A6F-6173-62FA-6D47-01B233CC3C13}"/>
              </a:ext>
            </a:extLst>
          </p:cNvPr>
          <p:cNvSpPr/>
          <p:nvPr/>
        </p:nvSpPr>
        <p:spPr>
          <a:xfrm>
            <a:off x="4401732" y="3090042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1D889888-E82A-F35F-97FE-474129F8E0DF}"/>
              </a:ext>
            </a:extLst>
          </p:cNvPr>
          <p:cNvSpPr/>
          <p:nvPr/>
        </p:nvSpPr>
        <p:spPr>
          <a:xfrm>
            <a:off x="5502165" y="2935540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495320C1-6FB4-D360-BBF9-B1E77C780DA8}"/>
              </a:ext>
            </a:extLst>
          </p:cNvPr>
          <p:cNvSpPr/>
          <p:nvPr/>
        </p:nvSpPr>
        <p:spPr>
          <a:xfrm>
            <a:off x="6017172" y="2292158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680E4CA6-5A83-38E8-7311-5D1D4BA924B4}"/>
              </a:ext>
            </a:extLst>
          </p:cNvPr>
          <p:cNvSpPr/>
          <p:nvPr/>
        </p:nvSpPr>
        <p:spPr>
          <a:xfrm>
            <a:off x="6174827" y="2525488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5F6FBE91-0468-F46E-52FB-4B8294EF22F2}"/>
              </a:ext>
            </a:extLst>
          </p:cNvPr>
          <p:cNvSpPr/>
          <p:nvPr/>
        </p:nvSpPr>
        <p:spPr>
          <a:xfrm>
            <a:off x="6900041" y="3168869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sp>
        <p:nvSpPr>
          <p:cNvPr id="19" name="Ovaal 18">
            <a:extLst>
              <a:ext uri="{FF2B5EF4-FFF2-40B4-BE49-F238E27FC236}">
                <a16:creationId xmlns:a16="http://schemas.microsoft.com/office/drawing/2014/main" id="{5C3B8739-12A6-E026-1056-E3D9C54F931A}"/>
              </a:ext>
            </a:extLst>
          </p:cNvPr>
          <p:cNvSpPr/>
          <p:nvPr/>
        </p:nvSpPr>
        <p:spPr>
          <a:xfrm>
            <a:off x="6609956" y="4682358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5435C193-01CD-9F21-E89A-B07BA54CB6A2}"/>
              </a:ext>
            </a:extLst>
          </p:cNvPr>
          <p:cNvSpPr/>
          <p:nvPr/>
        </p:nvSpPr>
        <p:spPr>
          <a:xfrm>
            <a:off x="5682942" y="4761185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sp>
        <p:nvSpPr>
          <p:cNvPr id="22" name="Ovaal 21">
            <a:extLst>
              <a:ext uri="{FF2B5EF4-FFF2-40B4-BE49-F238E27FC236}">
                <a16:creationId xmlns:a16="http://schemas.microsoft.com/office/drawing/2014/main" id="{FF408073-ECFB-6F20-4F21-F2BE9F937130}"/>
              </a:ext>
            </a:extLst>
          </p:cNvPr>
          <p:cNvSpPr/>
          <p:nvPr/>
        </p:nvSpPr>
        <p:spPr>
          <a:xfrm>
            <a:off x="5310875" y="4162096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sp>
        <p:nvSpPr>
          <p:cNvPr id="23" name="Ovaal 22">
            <a:extLst>
              <a:ext uri="{FF2B5EF4-FFF2-40B4-BE49-F238E27FC236}">
                <a16:creationId xmlns:a16="http://schemas.microsoft.com/office/drawing/2014/main" id="{3A184C43-250D-2FFE-D02D-B0E565B890F0}"/>
              </a:ext>
            </a:extLst>
          </p:cNvPr>
          <p:cNvSpPr/>
          <p:nvPr/>
        </p:nvSpPr>
        <p:spPr>
          <a:xfrm>
            <a:off x="4919983" y="4083268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sp>
        <p:nvSpPr>
          <p:cNvPr id="24" name="Ovaal 23">
            <a:extLst>
              <a:ext uri="{FF2B5EF4-FFF2-40B4-BE49-F238E27FC236}">
                <a16:creationId xmlns:a16="http://schemas.microsoft.com/office/drawing/2014/main" id="{0E2749C6-998E-C81C-31D4-078E3747219A}"/>
              </a:ext>
            </a:extLst>
          </p:cNvPr>
          <p:cNvSpPr/>
          <p:nvPr/>
        </p:nvSpPr>
        <p:spPr>
          <a:xfrm>
            <a:off x="3538924" y="4326056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sp>
        <p:nvSpPr>
          <p:cNvPr id="25" name="Ovaal 24">
            <a:extLst>
              <a:ext uri="{FF2B5EF4-FFF2-40B4-BE49-F238E27FC236}">
                <a16:creationId xmlns:a16="http://schemas.microsoft.com/office/drawing/2014/main" id="{0B7BE293-CDEA-38EB-C555-16F2FBC052E0}"/>
              </a:ext>
            </a:extLst>
          </p:cNvPr>
          <p:cNvSpPr/>
          <p:nvPr/>
        </p:nvSpPr>
        <p:spPr>
          <a:xfrm>
            <a:off x="2772488" y="3802641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sp>
        <p:nvSpPr>
          <p:cNvPr id="26" name="Ovaal 25">
            <a:extLst>
              <a:ext uri="{FF2B5EF4-FFF2-40B4-BE49-F238E27FC236}">
                <a16:creationId xmlns:a16="http://schemas.microsoft.com/office/drawing/2014/main" id="{D10C1E11-F9FD-148E-A91A-BAD88588E26F}"/>
              </a:ext>
            </a:extLst>
          </p:cNvPr>
          <p:cNvSpPr/>
          <p:nvPr/>
        </p:nvSpPr>
        <p:spPr>
          <a:xfrm>
            <a:off x="2977059" y="3444763"/>
            <a:ext cx="157655" cy="157655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nl-NL" dirty="0"/>
          </a:p>
        </p:txBody>
      </p:sp>
      <p:pic>
        <p:nvPicPr>
          <p:cNvPr id="2" name="Afbeelding 1" descr="Afbeelding met embleem, symbool, logo, Handelsmerk&#10;&#10;Door AI gegenereerde inhoud is mogelijk onjuist.">
            <a:extLst>
              <a:ext uri="{FF2B5EF4-FFF2-40B4-BE49-F238E27FC236}">
                <a16:creationId xmlns:a16="http://schemas.microsoft.com/office/drawing/2014/main" id="{1A7F782C-2F67-00EE-5979-1FAC4F78AD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877" y="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7747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0104 0.00231 L -0.01901 0.05532 L -0.03594 0.10555 L 0.02604 0.18148 L 0.14219 0.14421 L 0.17123 0.15578 L 0.20274 0.24328 L 0.2793 0.23171 L 0.30521 0.0081 L 0.24388 -0.08357 L 0.23099 -0.11505 L 0.19063 -0.02338 L 0.09948 -0.00185 L 0.00104 0.00231 Z " pathEditMode="relative" rAng="0" ptsTypes="AAAAAAAAAAAAAA">
                                      <p:cBhvr>
                                        <p:cTn id="6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359" y="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voettekst 1">
            <a:extLst>
              <a:ext uri="{FF2B5EF4-FFF2-40B4-BE49-F238E27FC236}">
                <a16:creationId xmlns:a16="http://schemas.microsoft.com/office/drawing/2014/main" id="{CC5B58A5-7807-EFED-56AD-D2B27B051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nl-NL" noProof="0"/>
              <a:t>EEN VOETTEKST TOEVOEGEN</a:t>
            </a:r>
            <a:endParaRPr lang="nl-NL" noProof="0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67785E89-B8C7-0AB8-9974-0E8BD5424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nl-NL" noProof="0" smtClean="0"/>
              <a:t>3</a:t>
            </a:fld>
            <a:endParaRPr lang="nl-NL" noProof="0" dirty="0"/>
          </a:p>
        </p:txBody>
      </p:sp>
      <p:graphicFrame>
        <p:nvGraphicFramePr>
          <p:cNvPr id="6" name="Tijdelijke aanduiding voor inhoud 5">
            <a:extLst>
              <a:ext uri="{FF2B5EF4-FFF2-40B4-BE49-F238E27FC236}">
                <a16:creationId xmlns:a16="http://schemas.microsoft.com/office/drawing/2014/main" id="{9E14F7DD-91C3-541D-5E94-00FDBA7278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383776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2A2EE847-157C-E1AE-BA82-445A095C4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Mijn Steden</a:t>
            </a:r>
          </a:p>
        </p:txBody>
      </p:sp>
      <p:pic>
        <p:nvPicPr>
          <p:cNvPr id="7" name="Afbeelding 6" descr="Afbeelding met embleem, symbool, logo, Handelsmerk&#10;&#10;Door AI gegenereerde inhoud is mogelijk onjuist.">
            <a:extLst>
              <a:ext uri="{FF2B5EF4-FFF2-40B4-BE49-F238E27FC236}">
                <a16:creationId xmlns:a16="http://schemas.microsoft.com/office/drawing/2014/main" id="{8FB733E4-D0E6-C71B-9385-8E07321901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60877" y="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2513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nl-NL" dirty="0"/>
              <a:t>Bahama’s</a:t>
            </a:r>
          </a:p>
        </p:txBody>
      </p:sp>
      <p:sp>
        <p:nvSpPr>
          <p:cNvPr id="5" name="Subtitel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consectetuer</a:t>
            </a:r>
            <a:r>
              <a:rPr lang="nl-NL" dirty="0"/>
              <a:t> </a:t>
            </a:r>
            <a:r>
              <a:rPr lang="nl-NL" dirty="0" err="1"/>
              <a:t>adipiscing</a:t>
            </a:r>
            <a:r>
              <a:rPr lang="nl-NL" dirty="0"/>
              <a:t> </a:t>
            </a:r>
            <a:r>
              <a:rPr lang="nl-NL" dirty="0" err="1"/>
              <a:t>elit</a:t>
            </a:r>
            <a:endParaRPr lang="nl-NL" dirty="0"/>
          </a:p>
        </p:txBody>
      </p:sp>
      <p:pic>
        <p:nvPicPr>
          <p:cNvPr id="10" name="Tijdelijke aanduiding voor afbeelding 9" descr="Strandhuisjes in het midden van het strand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-70" t="43102" r="70" b="22996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smtClean="0"/>
              <a:pPr rtl="0"/>
              <a:t>4</a:t>
            </a:fld>
            <a:endParaRPr lang="nl-NL" dirty="0"/>
          </a:p>
        </p:txBody>
      </p:sp>
      <p:pic>
        <p:nvPicPr>
          <p:cNvPr id="2" name="Afbeelding 1" descr="Afbeelding met embleem, symbool, logo, Handelsmerk&#10;&#10;Door AI gegenereerde inhoud is mogelijk onjuist.">
            <a:extLst>
              <a:ext uri="{FF2B5EF4-FFF2-40B4-BE49-F238E27FC236}">
                <a16:creationId xmlns:a16="http://schemas.microsoft.com/office/drawing/2014/main" id="{215CE628-416D-9463-F6EC-4C40ADFCF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877" y="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1758773-50BC-B4B4-8BA5-B94390D68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D495E168-DA5E-4888-8D8A-92B118324C14}" type="slidenum">
              <a:rPr lang="nl-NL" noProof="0" smtClean="0"/>
              <a:pPr rtl="0">
                <a:spcAft>
                  <a:spcPts val="600"/>
                </a:spcAft>
              </a:pPr>
              <a:t>5</a:t>
            </a:fld>
            <a:endParaRPr lang="nl-NL" noProof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33CFC92-25FF-439B-4AAF-A53D688A2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>
            <a:normAutofit/>
          </a:bodyPr>
          <a:lstStyle/>
          <a:p>
            <a:r>
              <a:rPr lang="nl-NL" dirty="0"/>
              <a:t>Mijn Top 3</a:t>
            </a:r>
          </a:p>
        </p:txBody>
      </p:sp>
      <p:pic>
        <p:nvPicPr>
          <p:cNvPr id="8" name="Tijdelijke aanduiding voor afbeelding 7" descr="Afbeelding met kaart, atlas, tekst&#10;&#10;Automatisch gegenereerde beschrijving">
            <a:extLst>
              <a:ext uri="{FF2B5EF4-FFF2-40B4-BE49-F238E27FC236}">
                <a16:creationId xmlns:a16="http://schemas.microsoft.com/office/drawing/2014/main" id="{B2AFC89C-7D6E-0B9B-DEE8-1760EAA3D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4241" b="4241"/>
          <a:stretch/>
        </p:blipFill>
        <p:spPr>
          <a:xfrm>
            <a:off x="5183188" y="457201"/>
            <a:ext cx="6653212" cy="5403850"/>
          </a:xfrm>
          <a:noFill/>
        </p:spPr>
      </p:pic>
      <p:sp>
        <p:nvSpPr>
          <p:cNvPr id="15" name="Titel 2">
            <a:extLst>
              <a:ext uri="{FF2B5EF4-FFF2-40B4-BE49-F238E27FC236}">
                <a16:creationId xmlns:a16="http://schemas.microsoft.com/office/drawing/2014/main" id="{541A670F-3467-6EB7-FAFB-BA40562C693C}"/>
              </a:ext>
            </a:extLst>
          </p:cNvPr>
          <p:cNvSpPr txBox="1">
            <a:spLocks/>
          </p:cNvSpPr>
          <p:nvPr/>
        </p:nvSpPr>
        <p:spPr>
          <a:xfrm>
            <a:off x="839788" y="2383746"/>
            <a:ext cx="3932237" cy="5955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2400" dirty="0"/>
              <a:t>Amsterdam</a:t>
            </a:r>
          </a:p>
        </p:txBody>
      </p:sp>
      <p:sp>
        <p:nvSpPr>
          <p:cNvPr id="16" name="Titel 2">
            <a:extLst>
              <a:ext uri="{FF2B5EF4-FFF2-40B4-BE49-F238E27FC236}">
                <a16:creationId xmlns:a16="http://schemas.microsoft.com/office/drawing/2014/main" id="{7D38AE72-D158-AB0B-7A03-8E986144C44E}"/>
              </a:ext>
            </a:extLst>
          </p:cNvPr>
          <p:cNvSpPr txBox="1">
            <a:spLocks/>
          </p:cNvSpPr>
          <p:nvPr/>
        </p:nvSpPr>
        <p:spPr>
          <a:xfrm>
            <a:off x="821575" y="3087584"/>
            <a:ext cx="3932237" cy="5955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2400" dirty="0"/>
              <a:t>Berlijn</a:t>
            </a:r>
          </a:p>
        </p:txBody>
      </p:sp>
      <p:sp>
        <p:nvSpPr>
          <p:cNvPr id="17" name="Titel 2">
            <a:extLst>
              <a:ext uri="{FF2B5EF4-FFF2-40B4-BE49-F238E27FC236}">
                <a16:creationId xmlns:a16="http://schemas.microsoft.com/office/drawing/2014/main" id="{E4EEF2E6-A699-B162-005A-DFC340B1033A}"/>
              </a:ext>
            </a:extLst>
          </p:cNvPr>
          <p:cNvSpPr txBox="1">
            <a:spLocks/>
          </p:cNvSpPr>
          <p:nvPr/>
        </p:nvSpPr>
        <p:spPr>
          <a:xfrm>
            <a:off x="821574" y="3791422"/>
            <a:ext cx="3932237" cy="5955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2400" dirty="0"/>
              <a:t>Parijs</a:t>
            </a:r>
          </a:p>
        </p:txBody>
      </p:sp>
      <p:pic>
        <p:nvPicPr>
          <p:cNvPr id="2" name="Afbeelding 1" descr="Afbeelding met embleem, symbool, logo, Handelsmerk&#10;&#10;Door AI gegenereerde inhoud is mogelijk onjuist.">
            <a:extLst>
              <a:ext uri="{FF2B5EF4-FFF2-40B4-BE49-F238E27FC236}">
                <a16:creationId xmlns:a16="http://schemas.microsoft.com/office/drawing/2014/main" id="{CA71515D-0618-95E7-F85C-B8DB0809A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0877" y="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83651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Tijdelijke aanduiding voor afbeelding 13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Amsterdam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</a:t>
            </a:r>
            <a:br>
              <a:rPr lang="nl-NL" dirty="0"/>
            </a:br>
            <a:r>
              <a:rPr lang="nl-NL" dirty="0" err="1"/>
              <a:t>constituter</a:t>
            </a:r>
            <a:r>
              <a:rPr lang="nl-NL" dirty="0"/>
              <a:t> </a:t>
            </a:r>
            <a:r>
              <a:rPr lang="nl-NL" dirty="0" err="1"/>
              <a:t>adipescent</a:t>
            </a:r>
            <a:r>
              <a:rPr lang="nl-NL" dirty="0"/>
              <a:t> </a:t>
            </a:r>
            <a:r>
              <a:rPr lang="nl-NL" dirty="0" err="1"/>
              <a:t>elit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constituter</a:t>
            </a:r>
            <a:r>
              <a:rPr lang="nl-NL" dirty="0"/>
              <a:t> </a:t>
            </a:r>
            <a:r>
              <a:rPr lang="nl-NL" dirty="0" err="1"/>
              <a:t>adipescent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porttitor</a:t>
            </a:r>
            <a:r>
              <a:rPr lang="nl-NL" dirty="0"/>
              <a:t> </a:t>
            </a:r>
            <a:r>
              <a:rPr lang="nl-NL" dirty="0" err="1"/>
              <a:t>congue</a:t>
            </a:r>
            <a:r>
              <a:rPr lang="nl-NL" dirty="0"/>
              <a:t> massa.</a:t>
            </a:r>
          </a:p>
          <a:p>
            <a:pPr rtl="0"/>
            <a:r>
              <a:rPr lang="nl-NL" dirty="0" err="1"/>
              <a:t>Fusce</a:t>
            </a:r>
            <a:r>
              <a:rPr lang="nl-NL" dirty="0"/>
              <a:t> </a:t>
            </a:r>
            <a:r>
              <a:rPr lang="nl-NL" dirty="0" err="1"/>
              <a:t>posuere</a:t>
            </a:r>
            <a:r>
              <a:rPr lang="nl-NL" dirty="0"/>
              <a:t>, magna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pulvinar</a:t>
            </a:r>
            <a:r>
              <a:rPr lang="nl-NL" dirty="0"/>
              <a:t> </a:t>
            </a:r>
            <a:r>
              <a:rPr lang="nl-NL" dirty="0" err="1"/>
              <a:t>ultricies</a:t>
            </a:r>
            <a:r>
              <a:rPr lang="nl-NL" dirty="0"/>
              <a:t>,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lectus</a:t>
            </a:r>
            <a:r>
              <a:rPr lang="nl-NL" dirty="0"/>
              <a:t> </a:t>
            </a:r>
            <a:r>
              <a:rPr lang="nl-NL" dirty="0" err="1"/>
              <a:t>malesuada</a:t>
            </a:r>
            <a:r>
              <a:rPr lang="nl-NL" dirty="0"/>
              <a:t> libero,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commodo magna eros </a:t>
            </a:r>
            <a:r>
              <a:rPr lang="nl-NL" dirty="0" err="1"/>
              <a:t>quis</a:t>
            </a:r>
            <a:r>
              <a:rPr lang="nl-NL" dirty="0"/>
              <a:t> </a:t>
            </a:r>
            <a:r>
              <a:rPr lang="nl-NL" dirty="0" err="1"/>
              <a:t>urna</a:t>
            </a:r>
            <a:r>
              <a:rPr lang="nl-NL" dirty="0"/>
              <a:t>.</a:t>
            </a:r>
          </a:p>
          <a:p>
            <a:pPr rtl="0"/>
            <a:r>
              <a:rPr lang="nl-NL" dirty="0" err="1"/>
              <a:t>Nunc</a:t>
            </a:r>
            <a:r>
              <a:rPr lang="nl-NL" dirty="0"/>
              <a:t> </a:t>
            </a:r>
            <a:r>
              <a:rPr lang="nl-NL" dirty="0" err="1"/>
              <a:t>viverra</a:t>
            </a:r>
            <a:r>
              <a:rPr lang="nl-NL" dirty="0"/>
              <a:t> </a:t>
            </a:r>
            <a:r>
              <a:rPr lang="nl-NL" dirty="0" err="1"/>
              <a:t>imperdiet</a:t>
            </a:r>
            <a:r>
              <a:rPr lang="nl-NL" dirty="0"/>
              <a:t> </a:t>
            </a:r>
            <a:r>
              <a:rPr lang="nl-NL" dirty="0" err="1"/>
              <a:t>enim</a:t>
            </a:r>
            <a:r>
              <a:rPr lang="nl-NL" dirty="0"/>
              <a:t>. </a:t>
            </a:r>
            <a:r>
              <a:rPr lang="nl-NL" dirty="0" err="1"/>
              <a:t>Fusce</a:t>
            </a:r>
            <a:r>
              <a:rPr lang="nl-NL" dirty="0"/>
              <a:t> </a:t>
            </a:r>
            <a:r>
              <a:rPr lang="nl-NL" dirty="0" err="1"/>
              <a:t>est.</a:t>
            </a:r>
            <a:r>
              <a:rPr lang="nl-NL" dirty="0"/>
              <a:t> </a:t>
            </a:r>
            <a:r>
              <a:rPr lang="nl-NL" dirty="0" err="1"/>
              <a:t>Vivamus</a:t>
            </a:r>
            <a:br>
              <a:rPr lang="nl-NL" dirty="0"/>
            </a:br>
            <a:r>
              <a:rPr lang="nl-NL" dirty="0"/>
              <a:t>a </a:t>
            </a:r>
            <a:r>
              <a:rPr lang="nl-NL" dirty="0" err="1"/>
              <a:t>tellus</a:t>
            </a:r>
            <a:r>
              <a:rPr lang="nl-NL" dirty="0"/>
              <a:t>.</a:t>
            </a:r>
          </a:p>
          <a:p>
            <a:pPr rtl="0"/>
            <a:r>
              <a:rPr lang="nl-NL" dirty="0" err="1"/>
              <a:t>Pellentesque</a:t>
            </a:r>
            <a:r>
              <a:rPr lang="nl-NL" dirty="0"/>
              <a:t> </a:t>
            </a:r>
            <a:r>
              <a:rPr lang="nl-NL" dirty="0" err="1"/>
              <a:t>habitant</a:t>
            </a:r>
            <a:r>
              <a:rPr lang="nl-NL" dirty="0"/>
              <a:t>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tristique</a:t>
            </a:r>
            <a:r>
              <a:rPr lang="nl-NL" dirty="0"/>
              <a:t> </a:t>
            </a:r>
            <a:r>
              <a:rPr lang="nl-NL" dirty="0" err="1"/>
              <a:t>senectus</a:t>
            </a:r>
            <a:r>
              <a:rPr lang="nl-NL" dirty="0"/>
              <a:t> et </a:t>
            </a:r>
            <a:r>
              <a:rPr lang="nl-NL" dirty="0" err="1"/>
              <a:t>netus</a:t>
            </a:r>
            <a:r>
              <a:rPr lang="nl-NL" dirty="0"/>
              <a:t> et </a:t>
            </a:r>
            <a:r>
              <a:rPr lang="nl-NL" dirty="0" err="1"/>
              <a:t>malesuada</a:t>
            </a:r>
            <a:r>
              <a:rPr lang="nl-NL" dirty="0"/>
              <a:t> </a:t>
            </a:r>
            <a:r>
              <a:rPr lang="nl-NL" dirty="0" err="1"/>
              <a:t>fames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turpis</a:t>
            </a:r>
            <a:r>
              <a:rPr lang="nl-NL" dirty="0"/>
              <a:t> </a:t>
            </a:r>
            <a:r>
              <a:rPr lang="nl-NL" dirty="0" err="1"/>
              <a:t>egestas</a:t>
            </a:r>
            <a:r>
              <a:rPr lang="nl-NL" dirty="0"/>
              <a:t>. </a:t>
            </a:r>
            <a:r>
              <a:rPr lang="nl-NL" dirty="0" err="1"/>
              <a:t>Proin</a:t>
            </a:r>
            <a:r>
              <a:rPr lang="nl-NL" dirty="0"/>
              <a:t> </a:t>
            </a:r>
            <a:r>
              <a:rPr lang="nl-NL" dirty="0" err="1"/>
              <a:t>pharetra</a:t>
            </a:r>
            <a:r>
              <a:rPr lang="nl-NL" dirty="0"/>
              <a:t> </a:t>
            </a:r>
            <a:r>
              <a:rPr lang="nl-NL" dirty="0" err="1"/>
              <a:t>nonummy</a:t>
            </a:r>
            <a:r>
              <a:rPr lang="nl-NL" dirty="0"/>
              <a:t> pede. </a:t>
            </a:r>
            <a:r>
              <a:rPr lang="nl-NL" dirty="0" err="1"/>
              <a:t>Mauris</a:t>
            </a:r>
            <a:r>
              <a:rPr lang="nl-NL" dirty="0"/>
              <a:t> et </a:t>
            </a:r>
            <a:r>
              <a:rPr lang="nl-NL" dirty="0" err="1"/>
              <a:t>orci</a:t>
            </a:r>
            <a:r>
              <a:rPr lang="nl-NL" dirty="0"/>
              <a:t>.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smtClean="0"/>
              <a:pPr rtl="0"/>
              <a:t>6</a:t>
            </a:fld>
            <a:endParaRPr lang="nl-NL" dirty="0"/>
          </a:p>
        </p:txBody>
      </p:sp>
      <p:pic>
        <p:nvPicPr>
          <p:cNvPr id="5" name="Afbeelding 4" descr="Afbeelding met embleem, symbool, logo, Handelsmerk&#10;&#10;Door AI gegenereerde inhoud is mogelijk onjuist.">
            <a:extLst>
              <a:ext uri="{FF2B5EF4-FFF2-40B4-BE49-F238E27FC236}">
                <a16:creationId xmlns:a16="http://schemas.microsoft.com/office/drawing/2014/main" id="{DA6299B4-B244-3D13-96BA-29FE50C79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877" y="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Berlijn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constituter</a:t>
            </a:r>
            <a:r>
              <a:rPr lang="nl-NL" dirty="0"/>
              <a:t> </a:t>
            </a:r>
            <a:r>
              <a:rPr lang="nl-NL" dirty="0" err="1"/>
              <a:t>adipescent</a:t>
            </a:r>
            <a:r>
              <a:rPr lang="nl-NL" dirty="0"/>
              <a:t> </a:t>
            </a:r>
            <a:r>
              <a:rPr lang="nl-NL" dirty="0" err="1"/>
              <a:t>elit</a:t>
            </a:r>
            <a:endParaRPr lang="nl-NL" dirty="0"/>
          </a:p>
        </p:txBody>
      </p:sp>
      <p:sp>
        <p:nvSpPr>
          <p:cNvPr id="25" name="Tijdelijke aanduiding voor tekst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constituter</a:t>
            </a:r>
            <a:r>
              <a:rPr lang="nl-NL" dirty="0"/>
              <a:t> </a:t>
            </a:r>
            <a:r>
              <a:rPr lang="nl-NL" dirty="0" err="1"/>
              <a:t>adipescent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porttitor</a:t>
            </a:r>
            <a:r>
              <a:rPr lang="nl-NL" dirty="0"/>
              <a:t> </a:t>
            </a:r>
            <a:r>
              <a:rPr lang="nl-NL" dirty="0" err="1"/>
              <a:t>congue</a:t>
            </a:r>
            <a:r>
              <a:rPr lang="nl-NL" dirty="0"/>
              <a:t> massa. </a:t>
            </a:r>
            <a:r>
              <a:rPr lang="nl-NL" dirty="0" err="1"/>
              <a:t>Fusce</a:t>
            </a:r>
            <a:r>
              <a:rPr lang="nl-NL" dirty="0"/>
              <a:t> </a:t>
            </a:r>
            <a:r>
              <a:rPr lang="nl-NL" dirty="0" err="1"/>
              <a:t>posuere</a:t>
            </a:r>
            <a:r>
              <a:rPr lang="nl-NL" dirty="0"/>
              <a:t>, magna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pulvinar</a:t>
            </a:r>
            <a:r>
              <a:rPr lang="nl-NL" dirty="0"/>
              <a:t> </a:t>
            </a:r>
            <a:r>
              <a:rPr lang="nl-NL" dirty="0" err="1"/>
              <a:t>ultricies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constituter</a:t>
            </a:r>
            <a:r>
              <a:rPr lang="nl-NL" dirty="0"/>
              <a:t> </a:t>
            </a:r>
            <a:r>
              <a:rPr lang="nl-NL" dirty="0" err="1"/>
              <a:t>adipescent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porttitor</a:t>
            </a:r>
            <a:r>
              <a:rPr lang="nl-NL" dirty="0"/>
              <a:t> </a:t>
            </a:r>
            <a:r>
              <a:rPr lang="nl-NL" dirty="0" err="1"/>
              <a:t>congue</a:t>
            </a:r>
            <a:r>
              <a:rPr lang="nl-NL" dirty="0"/>
              <a:t> massa. </a:t>
            </a:r>
            <a:r>
              <a:rPr lang="nl-NL" dirty="0" err="1"/>
              <a:t>Nunc</a:t>
            </a:r>
            <a:r>
              <a:rPr lang="nl-NL" dirty="0"/>
              <a:t> </a:t>
            </a:r>
            <a:r>
              <a:rPr lang="nl-NL" dirty="0" err="1"/>
              <a:t>viverra</a:t>
            </a:r>
            <a:r>
              <a:rPr lang="nl-NL" dirty="0"/>
              <a:t> </a:t>
            </a:r>
            <a:r>
              <a:rPr lang="nl-NL" dirty="0" err="1"/>
              <a:t>imperdiet</a:t>
            </a:r>
            <a:r>
              <a:rPr lang="nl-NL" dirty="0"/>
              <a:t> </a:t>
            </a:r>
            <a:r>
              <a:rPr lang="nl-NL" dirty="0" err="1"/>
              <a:t>enim</a:t>
            </a:r>
            <a:r>
              <a:rPr lang="nl-NL" dirty="0"/>
              <a:t>. </a:t>
            </a:r>
            <a:r>
              <a:rPr lang="nl-NL" dirty="0" err="1"/>
              <a:t>Fusce</a:t>
            </a:r>
            <a:r>
              <a:rPr lang="nl-NL" dirty="0"/>
              <a:t> </a:t>
            </a:r>
            <a:r>
              <a:rPr lang="nl-NL" dirty="0" err="1"/>
              <a:t>est.</a:t>
            </a:r>
            <a:r>
              <a:rPr lang="nl-NL" dirty="0"/>
              <a:t> </a:t>
            </a:r>
            <a:r>
              <a:rPr lang="nl-NL" dirty="0" err="1"/>
              <a:t>Vivamus</a:t>
            </a:r>
            <a:r>
              <a:rPr lang="nl-NL" dirty="0"/>
              <a:t> a </a:t>
            </a:r>
            <a:r>
              <a:rPr lang="nl-NL" dirty="0" err="1"/>
              <a:t>tellus</a:t>
            </a:r>
            <a:r>
              <a:rPr lang="nl-NL" dirty="0"/>
              <a:t>.</a:t>
            </a:r>
          </a:p>
          <a:p>
            <a:pPr rtl="0"/>
            <a:r>
              <a:rPr lang="nl-NL" dirty="0" err="1"/>
              <a:t>Pellentesque</a:t>
            </a:r>
            <a:r>
              <a:rPr lang="nl-NL" dirty="0"/>
              <a:t> </a:t>
            </a:r>
            <a:r>
              <a:rPr lang="nl-NL" dirty="0" err="1"/>
              <a:t>habitant</a:t>
            </a:r>
            <a:r>
              <a:rPr lang="nl-NL" dirty="0"/>
              <a:t>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tristique</a:t>
            </a:r>
            <a:r>
              <a:rPr lang="nl-NL" dirty="0"/>
              <a:t> </a:t>
            </a:r>
            <a:r>
              <a:rPr lang="nl-NL" dirty="0" err="1"/>
              <a:t>senectus</a:t>
            </a:r>
            <a:r>
              <a:rPr lang="nl-NL" dirty="0"/>
              <a:t> et </a:t>
            </a:r>
            <a:r>
              <a:rPr lang="nl-NL" dirty="0" err="1"/>
              <a:t>netus</a:t>
            </a:r>
            <a:r>
              <a:rPr lang="nl-NL" dirty="0"/>
              <a:t> et </a:t>
            </a:r>
            <a:r>
              <a:rPr lang="nl-NL" dirty="0" err="1"/>
              <a:t>malesuada</a:t>
            </a:r>
            <a:r>
              <a:rPr lang="nl-NL" dirty="0"/>
              <a:t> </a:t>
            </a:r>
            <a:r>
              <a:rPr lang="nl-NL" dirty="0" err="1"/>
              <a:t>fames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turpis</a:t>
            </a:r>
            <a:r>
              <a:rPr lang="nl-NL" dirty="0"/>
              <a:t> </a:t>
            </a:r>
            <a:r>
              <a:rPr lang="nl-NL" dirty="0" err="1"/>
              <a:t>egestas</a:t>
            </a:r>
            <a:r>
              <a:rPr lang="nl-NL" dirty="0"/>
              <a:t>. </a:t>
            </a:r>
            <a:r>
              <a:rPr lang="nl-NL" dirty="0" err="1"/>
              <a:t>Proin</a:t>
            </a:r>
            <a:r>
              <a:rPr lang="nl-NL" dirty="0"/>
              <a:t> </a:t>
            </a:r>
            <a:r>
              <a:rPr lang="nl-NL" dirty="0" err="1"/>
              <a:t>pharetra</a:t>
            </a:r>
            <a:r>
              <a:rPr lang="nl-NL" dirty="0"/>
              <a:t> </a:t>
            </a:r>
            <a:r>
              <a:rPr lang="nl-NL" dirty="0" err="1"/>
              <a:t>nonummy</a:t>
            </a:r>
            <a:r>
              <a:rPr lang="nl-NL" dirty="0"/>
              <a:t> pede. </a:t>
            </a:r>
            <a:r>
              <a:rPr lang="nl-NL" dirty="0" err="1"/>
              <a:t>Mauris</a:t>
            </a:r>
            <a:r>
              <a:rPr lang="nl-NL" dirty="0"/>
              <a:t> et </a:t>
            </a:r>
            <a:r>
              <a:rPr lang="nl-NL" dirty="0" err="1"/>
              <a:t>orci</a:t>
            </a:r>
            <a:r>
              <a:rPr lang="nl-NL" dirty="0"/>
              <a:t>.</a:t>
            </a:r>
          </a:p>
          <a:p>
            <a:pPr rtl="0"/>
            <a:endParaRPr lang="nl-NL" dirty="0"/>
          </a:p>
        </p:txBody>
      </p:sp>
      <p:pic>
        <p:nvPicPr>
          <p:cNvPr id="14" name="Tijdelijke aanduiding voor afbeelding 13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/>
          <a:srcRect t="8711" b="8711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smtClean="0"/>
              <a:pPr rtl="0"/>
              <a:t>7</a:t>
            </a:fld>
            <a:endParaRPr lang="nl-NL" dirty="0"/>
          </a:p>
        </p:txBody>
      </p:sp>
      <p:pic>
        <p:nvPicPr>
          <p:cNvPr id="6" name="Afbeelding 5" descr="Afbeelding met embleem, symbool, logo, Handelsmerk&#10;&#10;Door AI gegenereerde inhoud is mogelijk onjuist.">
            <a:extLst>
              <a:ext uri="{FF2B5EF4-FFF2-40B4-BE49-F238E27FC236}">
                <a16:creationId xmlns:a16="http://schemas.microsoft.com/office/drawing/2014/main" id="{9D9069BA-A985-D15B-06EB-E8DCC6A52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877" y="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Tijdelijke aanduiding voor afbeelding 13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31179" r="31179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Parijs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</a:t>
            </a:r>
            <a:br>
              <a:rPr lang="nl-NL" dirty="0"/>
            </a:br>
            <a:r>
              <a:rPr lang="nl-NL" dirty="0" err="1"/>
              <a:t>constituter</a:t>
            </a:r>
            <a:r>
              <a:rPr lang="nl-NL" dirty="0"/>
              <a:t> </a:t>
            </a:r>
            <a:r>
              <a:rPr lang="nl-NL" dirty="0" err="1"/>
              <a:t>adipescent</a:t>
            </a:r>
            <a:r>
              <a:rPr lang="nl-NL" dirty="0"/>
              <a:t> </a:t>
            </a:r>
            <a:r>
              <a:rPr lang="nl-NL" dirty="0" err="1"/>
              <a:t>elit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constituter</a:t>
            </a:r>
            <a:r>
              <a:rPr lang="nl-NL" dirty="0"/>
              <a:t> </a:t>
            </a:r>
            <a:r>
              <a:rPr lang="nl-NL" dirty="0" err="1"/>
              <a:t>adipescent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porttitor</a:t>
            </a:r>
            <a:r>
              <a:rPr lang="nl-NL" dirty="0"/>
              <a:t> </a:t>
            </a:r>
            <a:r>
              <a:rPr lang="nl-NL" dirty="0" err="1"/>
              <a:t>congue</a:t>
            </a:r>
            <a:r>
              <a:rPr lang="nl-NL" dirty="0"/>
              <a:t> massa.</a:t>
            </a:r>
          </a:p>
          <a:p>
            <a:pPr rtl="0"/>
            <a:r>
              <a:rPr lang="nl-NL" dirty="0" err="1"/>
              <a:t>Fusce</a:t>
            </a:r>
            <a:r>
              <a:rPr lang="nl-NL" dirty="0"/>
              <a:t> </a:t>
            </a:r>
            <a:r>
              <a:rPr lang="nl-NL" dirty="0" err="1"/>
              <a:t>posuere</a:t>
            </a:r>
            <a:r>
              <a:rPr lang="nl-NL" dirty="0"/>
              <a:t>, magna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pulvinar</a:t>
            </a:r>
            <a:r>
              <a:rPr lang="nl-NL" dirty="0"/>
              <a:t> </a:t>
            </a:r>
            <a:r>
              <a:rPr lang="nl-NL" dirty="0" err="1"/>
              <a:t>ultricies</a:t>
            </a:r>
            <a:r>
              <a:rPr lang="nl-NL" dirty="0"/>
              <a:t>,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lectus</a:t>
            </a:r>
            <a:r>
              <a:rPr lang="nl-NL" dirty="0"/>
              <a:t> </a:t>
            </a:r>
            <a:r>
              <a:rPr lang="nl-NL" dirty="0" err="1"/>
              <a:t>malesuada</a:t>
            </a:r>
            <a:r>
              <a:rPr lang="nl-NL" dirty="0"/>
              <a:t> libero,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commodo magna eros </a:t>
            </a:r>
            <a:r>
              <a:rPr lang="nl-NL" dirty="0" err="1"/>
              <a:t>quis</a:t>
            </a:r>
            <a:r>
              <a:rPr lang="nl-NL" dirty="0"/>
              <a:t> </a:t>
            </a:r>
            <a:r>
              <a:rPr lang="nl-NL" dirty="0" err="1"/>
              <a:t>urna</a:t>
            </a:r>
            <a:r>
              <a:rPr lang="nl-NL" dirty="0"/>
              <a:t>.</a:t>
            </a:r>
          </a:p>
          <a:p>
            <a:pPr rtl="0"/>
            <a:r>
              <a:rPr lang="nl-NL" dirty="0" err="1"/>
              <a:t>Nunc</a:t>
            </a:r>
            <a:r>
              <a:rPr lang="nl-NL" dirty="0"/>
              <a:t> </a:t>
            </a:r>
            <a:r>
              <a:rPr lang="nl-NL" dirty="0" err="1"/>
              <a:t>viverra</a:t>
            </a:r>
            <a:r>
              <a:rPr lang="nl-NL" dirty="0"/>
              <a:t> </a:t>
            </a:r>
            <a:r>
              <a:rPr lang="nl-NL" dirty="0" err="1"/>
              <a:t>imperdiet</a:t>
            </a:r>
            <a:r>
              <a:rPr lang="nl-NL" dirty="0"/>
              <a:t> </a:t>
            </a:r>
            <a:r>
              <a:rPr lang="nl-NL" dirty="0" err="1"/>
              <a:t>enim</a:t>
            </a:r>
            <a:r>
              <a:rPr lang="nl-NL" dirty="0"/>
              <a:t>. </a:t>
            </a:r>
            <a:r>
              <a:rPr lang="nl-NL" dirty="0" err="1"/>
              <a:t>Fusce</a:t>
            </a:r>
            <a:r>
              <a:rPr lang="nl-NL" dirty="0"/>
              <a:t> </a:t>
            </a:r>
            <a:r>
              <a:rPr lang="nl-NL" dirty="0" err="1"/>
              <a:t>est.</a:t>
            </a:r>
            <a:r>
              <a:rPr lang="nl-NL" dirty="0"/>
              <a:t> </a:t>
            </a:r>
            <a:r>
              <a:rPr lang="nl-NL" dirty="0" err="1"/>
              <a:t>Vivamus</a:t>
            </a:r>
            <a:br>
              <a:rPr lang="nl-NL" dirty="0"/>
            </a:br>
            <a:r>
              <a:rPr lang="nl-NL" dirty="0"/>
              <a:t>a </a:t>
            </a:r>
            <a:r>
              <a:rPr lang="nl-NL" dirty="0" err="1"/>
              <a:t>tellus</a:t>
            </a:r>
            <a:r>
              <a:rPr lang="nl-NL" dirty="0"/>
              <a:t>.</a:t>
            </a:r>
          </a:p>
          <a:p>
            <a:pPr rtl="0"/>
            <a:r>
              <a:rPr lang="nl-NL" dirty="0" err="1"/>
              <a:t>Pellentesque</a:t>
            </a:r>
            <a:r>
              <a:rPr lang="nl-NL" dirty="0"/>
              <a:t> </a:t>
            </a:r>
            <a:r>
              <a:rPr lang="nl-NL" dirty="0" err="1"/>
              <a:t>habitant</a:t>
            </a:r>
            <a:r>
              <a:rPr lang="nl-NL" dirty="0"/>
              <a:t>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tristique</a:t>
            </a:r>
            <a:r>
              <a:rPr lang="nl-NL" dirty="0"/>
              <a:t> </a:t>
            </a:r>
            <a:r>
              <a:rPr lang="nl-NL" dirty="0" err="1"/>
              <a:t>senectus</a:t>
            </a:r>
            <a:r>
              <a:rPr lang="nl-NL" dirty="0"/>
              <a:t> et </a:t>
            </a:r>
            <a:r>
              <a:rPr lang="nl-NL" dirty="0" err="1"/>
              <a:t>netus</a:t>
            </a:r>
            <a:r>
              <a:rPr lang="nl-NL" dirty="0"/>
              <a:t> et </a:t>
            </a:r>
            <a:r>
              <a:rPr lang="nl-NL" dirty="0" err="1"/>
              <a:t>malesuada</a:t>
            </a:r>
            <a:r>
              <a:rPr lang="nl-NL" dirty="0"/>
              <a:t> </a:t>
            </a:r>
            <a:r>
              <a:rPr lang="nl-NL" dirty="0" err="1"/>
              <a:t>fames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turpis</a:t>
            </a:r>
            <a:r>
              <a:rPr lang="nl-NL" dirty="0"/>
              <a:t> </a:t>
            </a:r>
            <a:r>
              <a:rPr lang="nl-NL" dirty="0" err="1"/>
              <a:t>egestas</a:t>
            </a:r>
            <a:r>
              <a:rPr lang="nl-NL" dirty="0"/>
              <a:t>. </a:t>
            </a:r>
            <a:r>
              <a:rPr lang="nl-NL" dirty="0" err="1"/>
              <a:t>Proin</a:t>
            </a:r>
            <a:r>
              <a:rPr lang="nl-NL" dirty="0"/>
              <a:t> </a:t>
            </a:r>
            <a:r>
              <a:rPr lang="nl-NL" dirty="0" err="1"/>
              <a:t>pharetra</a:t>
            </a:r>
            <a:r>
              <a:rPr lang="nl-NL" dirty="0"/>
              <a:t> </a:t>
            </a:r>
            <a:r>
              <a:rPr lang="nl-NL" dirty="0" err="1"/>
              <a:t>nonummy</a:t>
            </a:r>
            <a:r>
              <a:rPr lang="nl-NL" dirty="0"/>
              <a:t> pede. </a:t>
            </a:r>
            <a:r>
              <a:rPr lang="nl-NL" dirty="0" err="1"/>
              <a:t>Mauris</a:t>
            </a:r>
            <a:r>
              <a:rPr lang="nl-NL" dirty="0"/>
              <a:t> et </a:t>
            </a:r>
            <a:r>
              <a:rPr lang="nl-NL" dirty="0" err="1"/>
              <a:t>orci</a:t>
            </a:r>
            <a:r>
              <a:rPr lang="nl-NL" dirty="0"/>
              <a:t>.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nl-NL" smtClean="0"/>
              <a:pPr rtl="0"/>
              <a:t>8</a:t>
            </a:fld>
            <a:endParaRPr lang="nl-NL" dirty="0"/>
          </a:p>
        </p:txBody>
      </p:sp>
      <p:pic>
        <p:nvPicPr>
          <p:cNvPr id="5" name="Afbeelding 4" descr="Afbeelding met embleem, symbool, logo, Handelsmerk&#10;&#10;Door AI gegenereerde inhoud is mogelijk onjuist.">
            <a:extLst>
              <a:ext uri="{FF2B5EF4-FFF2-40B4-BE49-F238E27FC236}">
                <a16:creationId xmlns:a16="http://schemas.microsoft.com/office/drawing/2014/main" id="{94469F7B-F561-C4A2-1F98-AD39BD75A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877" y="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8921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iffeltoren">
            <a:hlinkClick r:id="" action="ppaction://media"/>
            <a:extLst>
              <a:ext uri="{FF2B5EF4-FFF2-40B4-BE49-F238E27FC236}">
                <a16:creationId xmlns:a16="http://schemas.microsoft.com/office/drawing/2014/main" id="{C6B1D5E7-B1FA-47A8-98F8-FC83BCBAB5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4664" y="1"/>
            <a:ext cx="9901332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  <a:noFill/>
        </p:spPr>
      </p:pic>
      <p:sp>
        <p:nvSpPr>
          <p:cNvPr id="14" name="Title 2">
            <a:extLst>
              <a:ext uri="{FF2B5EF4-FFF2-40B4-BE49-F238E27FC236}">
                <a16:creationId xmlns:a16="http://schemas.microsoft.com/office/drawing/2014/main" id="{407D9926-33BD-E101-23F1-57D0CF11D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49863"/>
            <a:ext cx="10515600" cy="782638"/>
          </a:xfrm>
        </p:spPr>
        <p:txBody>
          <a:bodyPr/>
          <a:lstStyle/>
          <a:p>
            <a:r>
              <a:rPr lang="en-US" dirty="0"/>
              <a:t>De </a:t>
            </a:r>
            <a:r>
              <a:rPr lang="en-US" dirty="0" err="1"/>
              <a:t>Eiffeltoren</a:t>
            </a:r>
            <a:endParaRPr lang="en-US" dirty="0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4551B43B-68A6-CF29-C31E-DDFEF5AD7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495E168-DA5E-4888-8D8A-92B118324C14}" type="slidenum">
              <a:rPr lang="nl-NL" noProof="0" smtClean="0"/>
              <a:pPr rtl="0">
                <a:spcAft>
                  <a:spcPts val="600"/>
                </a:spcAft>
              </a:pPr>
              <a:t>9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5551280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hema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_30741290_TF55923798.potx" id="{12F80969-7257-4427-A8A9-B51A231674BC}" vid="{71236BD2-31E0-4D62-8862-447B093A78CC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 over leuke vakantie</Template>
  <TotalTime>229</TotalTime>
  <Words>411</Words>
  <Application>Microsoft Office PowerPoint</Application>
  <PresentationFormat>Breedbeeld</PresentationFormat>
  <Paragraphs>99</Paragraphs>
  <Slides>11</Slides>
  <Notes>8</Notes>
  <HiddenSlides>1</HiddenSlides>
  <MMClips>1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Office-thema</vt:lpstr>
      <vt:lpstr>Mijn rondreis door Europa</vt:lpstr>
      <vt:lpstr>PowerPoint-presentatie</vt:lpstr>
      <vt:lpstr>Mijn Steden</vt:lpstr>
      <vt:lpstr>Bahama’s</vt:lpstr>
      <vt:lpstr>Mijn Top 3</vt:lpstr>
      <vt:lpstr>Amsterdam</vt:lpstr>
      <vt:lpstr>Berlijn</vt:lpstr>
      <vt:lpstr>Parijs</vt:lpstr>
      <vt:lpstr>De Eiffeltoren</vt:lpstr>
      <vt:lpstr>Inwoners</vt:lpstr>
      <vt:lpstr>BEDANKT!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Kokken</dc:creator>
  <cp:lastModifiedBy>sytze spierings</cp:lastModifiedBy>
  <cp:revision>1</cp:revision>
  <dcterms:created xsi:type="dcterms:W3CDTF">2024-09-10T09:17:28Z</dcterms:created>
  <dcterms:modified xsi:type="dcterms:W3CDTF">2025-09-08T11:17:08Z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